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1"/>
  </p:notesMasterIdLst>
  <p:sldIdLst>
    <p:sldId id="256" r:id="rId2"/>
    <p:sldId id="270" r:id="rId3"/>
    <p:sldId id="276" r:id="rId4"/>
    <p:sldId id="271" r:id="rId5"/>
    <p:sldId id="272" r:id="rId6"/>
    <p:sldId id="277" r:id="rId7"/>
    <p:sldId id="273" r:id="rId8"/>
    <p:sldId id="275" r:id="rId9"/>
    <p:sldId id="278" r:id="rId10"/>
    <p:sldId id="280" r:id="rId11"/>
    <p:sldId id="283" r:id="rId12"/>
    <p:sldId id="288" r:id="rId13"/>
    <p:sldId id="282" r:id="rId14"/>
    <p:sldId id="284" r:id="rId15"/>
    <p:sldId id="289" r:id="rId16"/>
    <p:sldId id="287" r:id="rId17"/>
    <p:sldId id="290" r:id="rId18"/>
    <p:sldId id="285" r:id="rId19"/>
    <p:sldId id="291" r:id="rId20"/>
    <p:sldId id="292" r:id="rId21"/>
    <p:sldId id="294" r:id="rId22"/>
    <p:sldId id="296" r:id="rId23"/>
    <p:sldId id="295" r:id="rId24"/>
    <p:sldId id="297" r:id="rId25"/>
    <p:sldId id="298" r:id="rId26"/>
    <p:sldId id="299" r:id="rId27"/>
    <p:sldId id="316" r:id="rId28"/>
    <p:sldId id="301" r:id="rId29"/>
    <p:sldId id="303" r:id="rId30"/>
    <p:sldId id="293" r:id="rId31"/>
    <p:sldId id="304" r:id="rId32"/>
    <p:sldId id="305" r:id="rId33"/>
    <p:sldId id="307" r:id="rId34"/>
    <p:sldId id="308" r:id="rId35"/>
    <p:sldId id="309" r:id="rId36"/>
    <p:sldId id="306" r:id="rId37"/>
    <p:sldId id="311" r:id="rId38"/>
    <p:sldId id="315" r:id="rId39"/>
    <p:sldId id="312" r:id="rId40"/>
    <p:sldId id="313" r:id="rId41"/>
    <p:sldId id="318" r:id="rId42"/>
    <p:sldId id="319" r:id="rId43"/>
    <p:sldId id="320" r:id="rId44"/>
    <p:sldId id="321" r:id="rId45"/>
    <p:sldId id="322" r:id="rId46"/>
    <p:sldId id="325" r:id="rId47"/>
    <p:sldId id="327" r:id="rId48"/>
    <p:sldId id="328" r:id="rId49"/>
    <p:sldId id="330" r:id="rId50"/>
    <p:sldId id="331" r:id="rId51"/>
    <p:sldId id="333" r:id="rId52"/>
    <p:sldId id="334" r:id="rId53"/>
    <p:sldId id="335" r:id="rId54"/>
    <p:sldId id="332" r:id="rId55"/>
    <p:sldId id="342" r:id="rId56"/>
    <p:sldId id="339" r:id="rId57"/>
    <p:sldId id="340" r:id="rId58"/>
    <p:sldId id="341" r:id="rId59"/>
    <p:sldId id="343" r:id="rId60"/>
    <p:sldId id="345" r:id="rId61"/>
    <p:sldId id="346" r:id="rId62"/>
    <p:sldId id="347" r:id="rId63"/>
    <p:sldId id="349" r:id="rId64"/>
    <p:sldId id="350" r:id="rId65"/>
    <p:sldId id="358" r:id="rId66"/>
    <p:sldId id="356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70" r:id="rId76"/>
    <p:sldId id="371" r:id="rId77"/>
    <p:sldId id="372" r:id="rId78"/>
    <p:sldId id="374" r:id="rId79"/>
    <p:sldId id="376" r:id="rId80"/>
    <p:sldId id="375" r:id="rId81"/>
    <p:sldId id="377" r:id="rId82"/>
    <p:sldId id="378" r:id="rId83"/>
    <p:sldId id="379" r:id="rId84"/>
    <p:sldId id="380" r:id="rId85"/>
    <p:sldId id="381" r:id="rId86"/>
    <p:sldId id="382" r:id="rId87"/>
    <p:sldId id="384" r:id="rId88"/>
    <p:sldId id="385" r:id="rId89"/>
    <p:sldId id="386" r:id="rId90"/>
    <p:sldId id="387" r:id="rId91"/>
    <p:sldId id="389" r:id="rId92"/>
    <p:sldId id="390" r:id="rId93"/>
    <p:sldId id="391" r:id="rId94"/>
    <p:sldId id="393" r:id="rId95"/>
    <p:sldId id="392" r:id="rId96"/>
    <p:sldId id="394" r:id="rId97"/>
    <p:sldId id="388" r:id="rId98"/>
    <p:sldId id="395" r:id="rId99"/>
    <p:sldId id="396" r:id="rId100"/>
    <p:sldId id="397" r:id="rId101"/>
    <p:sldId id="398" r:id="rId102"/>
    <p:sldId id="399" r:id="rId103"/>
    <p:sldId id="400" r:id="rId104"/>
    <p:sldId id="402" r:id="rId105"/>
    <p:sldId id="401" r:id="rId106"/>
    <p:sldId id="404" r:id="rId107"/>
    <p:sldId id="406" r:id="rId108"/>
    <p:sldId id="407" r:id="rId109"/>
    <p:sldId id="411" r:id="rId110"/>
    <p:sldId id="410" r:id="rId111"/>
    <p:sldId id="413" r:id="rId112"/>
    <p:sldId id="415" r:id="rId113"/>
    <p:sldId id="414" r:id="rId114"/>
    <p:sldId id="416" r:id="rId115"/>
    <p:sldId id="418" r:id="rId116"/>
    <p:sldId id="420" r:id="rId117"/>
    <p:sldId id="405" r:id="rId118"/>
    <p:sldId id="421" r:id="rId119"/>
    <p:sldId id="423" r:id="rId120"/>
    <p:sldId id="424" r:id="rId121"/>
    <p:sldId id="425" r:id="rId122"/>
    <p:sldId id="426" r:id="rId123"/>
    <p:sldId id="427" r:id="rId124"/>
    <p:sldId id="419" r:id="rId125"/>
    <p:sldId id="428" r:id="rId126"/>
    <p:sldId id="429" r:id="rId127"/>
    <p:sldId id="403" r:id="rId128"/>
    <p:sldId id="430" r:id="rId129"/>
    <p:sldId id="432" r:id="rId130"/>
    <p:sldId id="433" r:id="rId131"/>
    <p:sldId id="434" r:id="rId132"/>
    <p:sldId id="435" r:id="rId133"/>
    <p:sldId id="436" r:id="rId134"/>
    <p:sldId id="437" r:id="rId135"/>
    <p:sldId id="438" r:id="rId136"/>
    <p:sldId id="441" r:id="rId137"/>
    <p:sldId id="445" r:id="rId138"/>
    <p:sldId id="446" r:id="rId139"/>
    <p:sldId id="444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4E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6"/>
    <p:restoredTop sz="84601"/>
  </p:normalViewPr>
  <p:slideViewPr>
    <p:cSldViewPr snapToGrid="0" snapToObjects="1">
      <p:cViewPr varScale="1">
        <p:scale>
          <a:sx n="101" d="100"/>
          <a:sy n="101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898A2-AEC5-4D48-8D39-D0AD0277C065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5E594-D27D-E249-9F70-EEDF86BC6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08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50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88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02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20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11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4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1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82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4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2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45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15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25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84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11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867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27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1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249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829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173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308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29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42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52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028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64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1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956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 is used to call parent class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158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2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755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84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12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137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085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53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608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3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98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89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74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70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65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343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39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019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85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74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054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8647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9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0401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132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64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658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60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9210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081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216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304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5944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5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33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926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4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2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95E594-D27D-E249-9F70-EEDF86BC669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2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7C380-9877-404D-ABE2-E7ECA94FD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64881-CAEA-F847-96E2-F9FD0410F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40717-F515-1540-A4FC-7A28BA24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EE812-5D69-5C4C-9E54-4B70FCDF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C557C-825D-7B47-8ED8-2AC41BAB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24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3F5E-B62F-1946-9911-7D6D31CE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78A70A-2677-D448-9414-34A4AC5E8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7D9A5-DF64-5B4F-9F00-8FBC0CD13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89E27-F10D-9344-A593-C01A5CA9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E488-C847-0A40-B15A-B6E2A666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29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E4596D-25A2-DC4C-A49D-F2A09B420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20BC5-679B-2E47-B012-33058472E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1A580-00B0-BE49-9959-2F296DC0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B884F-FA3B-754E-BA0F-72D2ED8E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8E08-C7BA-2944-9E34-945524CD4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03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1F1A-D597-3C42-8B94-A24F7B64E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640F9-BE74-BA4A-9B79-A5DF47C4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F39BD-1B30-CD4F-8E8D-18123C1E8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BB4D9-C863-1C4A-81BF-E48264BDE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85519-8788-E041-8311-217B7501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10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68C39-604C-0B4E-83AD-80CE7512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222DC-C2E1-D048-BF9C-153249EF0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AF70F-C0E4-3D42-9733-27001678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6B12D-D4A2-194D-9227-55299A74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48B91-EAA1-A042-A6DD-DAF83EE0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4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87299-6E68-664A-8E6C-D95186867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B71A2-FB8F-214B-9EF4-8E92D2857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83240D-4F4F-7145-8E9D-590EF4543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D4CC2-3EFF-9148-8A08-477E95C7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963A0-E9AE-7247-B314-56E3988D7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22C64-7116-1141-BF00-0768FAC08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7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07DE-1BF3-B24F-9EA7-8367D9C5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47A79A-917C-B34B-A7BD-6E57CF33E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0379C7-17C6-4D4C-9396-498FF7E71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897E9-0CD4-294F-9EC1-820FA50E9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4E1E6F-CB9C-3B4E-801D-47BB2982D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6A17B4-87C4-2E4A-9814-BCF92840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21560-9203-E640-8F5D-32DA3F10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99160-B838-524C-B123-A1EFE8CD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09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70C71-A231-B541-A34E-0F5542DD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C99E8-DE35-3F42-99AA-2FEB0A5C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87289-0F94-DF47-B630-28123EB04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5DEBD6-4000-6A4B-B5E8-268BFF0A3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83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76B2F5-E34F-0942-841A-383893B4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5B22D1-F375-264E-A007-72AB20F0D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7D1C7-E3EC-1649-AB20-EB6752B9D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83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0761-5D24-AA4D-B388-4EF8D232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7765-74C3-5E43-B54B-6D099813D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0429D-6732-8B4F-8936-BD57176BE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9B757-4158-3645-ACF6-BAE37FC5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CC06D-EA55-134B-9868-E7D5A229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BEFF0-C5A5-714D-8519-3C4F57994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6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0B0F3-CBF3-4747-BF54-2A4A45F5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4A0A5-0F97-9C4A-9936-D2650B441A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C2717-C051-1341-9D9E-29F74FBC1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1DD7DF-FA56-E147-A02C-AB679B008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924B9-9904-C74C-9284-6E25D6741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2D9FC-BC1E-6A45-805E-E5BC0409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44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3E9169-54C9-7B4E-839D-3317328E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66296-D30E-9B48-B4A1-844B5CDD4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98772-7134-E94B-BBC4-EF22DE9B2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A7B74-98FF-BA4C-B4A6-8E791EC64261}" type="datetimeFigureOut">
              <a:rPr lang="en-US" smtClean="0"/>
              <a:t>1/18/21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D35F0-EC65-594F-8D5C-6358CD5146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EF2BDF-782C-FF4A-946C-92281750A9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6FC12-45A6-7C47-B6BC-E8D4E09AE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6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.io/components/lists#interactive-demo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407685" y="2890391"/>
            <a:ext cx="33766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11698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5334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3860800"/>
            <a:ext cx="8305800" cy="1244602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/>
          <p:nvPr/>
        </p:nvCxnSpPr>
        <p:spPr>
          <a:xfrm>
            <a:off x="5715000" y="3721100"/>
            <a:ext cx="34925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624469" y="3429000"/>
            <a:ext cx="2567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get the activity</a:t>
            </a:r>
          </a:p>
        </p:txBody>
      </p:sp>
    </p:spTree>
    <p:extLst>
      <p:ext uri="{BB962C8B-B14F-4D97-AF65-F5344CB8AC3E}">
        <p14:creationId xmlns:p14="http://schemas.microsoft.com/office/powerpoint/2010/main" val="84962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127500"/>
            <a:ext cx="8305800" cy="977901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/>
          <p:nvPr/>
        </p:nvCxnSpPr>
        <p:spPr>
          <a:xfrm>
            <a:off x="5702300" y="4013200"/>
            <a:ext cx="34925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624469" y="3429000"/>
            <a:ext cx="25675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get the layout</a:t>
            </a:r>
          </a:p>
        </p:txBody>
      </p:sp>
    </p:spTree>
    <p:extLst>
      <p:ext uri="{BB962C8B-B14F-4D97-AF65-F5344CB8AC3E}">
        <p14:creationId xmlns:p14="http://schemas.microsoft.com/office/powerpoint/2010/main" val="30580279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356103"/>
            <a:ext cx="8305800" cy="749298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>
            <a:cxnSpLocks/>
          </p:cNvCxnSpPr>
          <p:nvPr/>
        </p:nvCxnSpPr>
        <p:spPr>
          <a:xfrm>
            <a:off x="7747000" y="4216400"/>
            <a:ext cx="14478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309100" y="3640834"/>
            <a:ext cx="288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Step:1</a:t>
            </a:r>
          </a:p>
          <a:p>
            <a:r>
              <a:rPr lang="en-US" sz="3200" dirty="0"/>
              <a:t>Link the layout with the activity</a:t>
            </a:r>
          </a:p>
        </p:txBody>
      </p:sp>
    </p:spTree>
    <p:extLst>
      <p:ext uri="{BB962C8B-B14F-4D97-AF65-F5344CB8AC3E}">
        <p14:creationId xmlns:p14="http://schemas.microsoft.com/office/powerpoint/2010/main" val="16347271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718051"/>
            <a:ext cx="8305800" cy="387349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>
            <a:cxnSpLocks/>
          </p:cNvCxnSpPr>
          <p:nvPr/>
        </p:nvCxnSpPr>
        <p:spPr>
          <a:xfrm>
            <a:off x="8648700" y="4495800"/>
            <a:ext cx="5334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9309100" y="3640834"/>
            <a:ext cx="2882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 2</a:t>
            </a:r>
          </a:p>
          <a:p>
            <a:r>
              <a:rPr lang="en-US" sz="3200" dirty="0"/>
              <a:t>Link the layout with the activity</a:t>
            </a:r>
          </a:p>
        </p:txBody>
      </p:sp>
    </p:spTree>
    <p:extLst>
      <p:ext uri="{BB962C8B-B14F-4D97-AF65-F5344CB8AC3E}">
        <p14:creationId xmlns:p14="http://schemas.microsoft.com/office/powerpoint/2010/main" val="24725465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4718051"/>
            <a:ext cx="8305800" cy="387349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707AF0-821A-0C40-BAC4-2DB4037F9DC0}"/>
              </a:ext>
            </a:extLst>
          </p:cNvPr>
          <p:cNvSpPr/>
          <p:nvPr/>
        </p:nvSpPr>
        <p:spPr>
          <a:xfrm>
            <a:off x="1473200" y="4356100"/>
            <a:ext cx="596900" cy="2540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92396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C68189-39D4-F345-BB8C-FD52A2B67982}"/>
              </a:ext>
            </a:extLst>
          </p:cNvPr>
          <p:cNvCxnSpPr>
            <a:cxnSpLocks/>
          </p:cNvCxnSpPr>
          <p:nvPr/>
        </p:nvCxnSpPr>
        <p:spPr>
          <a:xfrm>
            <a:off x="4724400" y="5016500"/>
            <a:ext cx="1371600" cy="0"/>
          </a:xfrm>
          <a:prstGeom prst="straightConnector1">
            <a:avLst/>
          </a:prstGeom>
          <a:ln w="4762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CA8854-DF00-A64E-9EFD-E5E163F1B89F}"/>
              </a:ext>
            </a:extLst>
          </p:cNvPr>
          <p:cNvSpPr txBox="1"/>
          <p:nvPr/>
        </p:nvSpPr>
        <p:spPr>
          <a:xfrm>
            <a:off x="6223000" y="4716841"/>
            <a:ext cx="359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 me new view every time I ask</a:t>
            </a:r>
          </a:p>
        </p:txBody>
      </p:sp>
    </p:spTree>
    <p:extLst>
      <p:ext uri="{BB962C8B-B14F-4D97-AF65-F5344CB8AC3E}">
        <p14:creationId xmlns:p14="http://schemas.microsoft.com/office/powerpoint/2010/main" val="3063938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8942"/>
            <a:ext cx="12293600" cy="12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515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F25757-9F5A-5042-9FA2-F9CD50578F63}"/>
              </a:ext>
            </a:extLst>
          </p:cNvPr>
          <p:cNvSpPr/>
          <p:nvPr/>
        </p:nvSpPr>
        <p:spPr>
          <a:xfrm>
            <a:off x="1350951" y="3856882"/>
            <a:ext cx="9490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We need to access the data</a:t>
            </a:r>
          </a:p>
        </p:txBody>
      </p:sp>
    </p:spTree>
    <p:extLst>
      <p:ext uri="{BB962C8B-B14F-4D97-AF65-F5344CB8AC3E}">
        <p14:creationId xmlns:p14="http://schemas.microsoft.com/office/powerpoint/2010/main" val="35545528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F25757-9F5A-5042-9FA2-F9CD50578F63}"/>
              </a:ext>
            </a:extLst>
          </p:cNvPr>
          <p:cNvSpPr/>
          <p:nvPr/>
        </p:nvSpPr>
        <p:spPr>
          <a:xfrm>
            <a:off x="1350951" y="3332932"/>
            <a:ext cx="9490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5000"/>
                  </a:schemeClr>
                </a:solidFill>
              </a:rPr>
              <a:t>We need to access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3D63D-F605-374E-831F-A9C8034B5529}"/>
              </a:ext>
            </a:extLst>
          </p:cNvPr>
          <p:cNvSpPr/>
          <p:nvPr/>
        </p:nvSpPr>
        <p:spPr>
          <a:xfrm>
            <a:off x="927100" y="4566792"/>
            <a:ext cx="10744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In Slide 53, I said we use Model class to send / receive data.</a:t>
            </a:r>
          </a:p>
        </p:txBody>
      </p:sp>
    </p:spTree>
    <p:extLst>
      <p:ext uri="{BB962C8B-B14F-4D97-AF65-F5344CB8AC3E}">
        <p14:creationId xmlns:p14="http://schemas.microsoft.com/office/powerpoint/2010/main" val="27325049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F25757-9F5A-5042-9FA2-F9CD50578F63}"/>
              </a:ext>
            </a:extLst>
          </p:cNvPr>
          <p:cNvSpPr/>
          <p:nvPr/>
        </p:nvSpPr>
        <p:spPr>
          <a:xfrm>
            <a:off x="1350951" y="3332932"/>
            <a:ext cx="949009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5000"/>
                  </a:schemeClr>
                </a:solidFill>
              </a:rPr>
              <a:t>We need to access the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F3D63D-F605-374E-831F-A9C8034B5529}"/>
              </a:ext>
            </a:extLst>
          </p:cNvPr>
          <p:cNvSpPr/>
          <p:nvPr/>
        </p:nvSpPr>
        <p:spPr>
          <a:xfrm>
            <a:off x="927100" y="4566792"/>
            <a:ext cx="10744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In Slide 53, I said we use Model class to send / receive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So, let’s do it.</a:t>
            </a:r>
          </a:p>
        </p:txBody>
      </p:sp>
    </p:spTree>
    <p:extLst>
      <p:ext uri="{BB962C8B-B14F-4D97-AF65-F5344CB8AC3E}">
        <p14:creationId xmlns:p14="http://schemas.microsoft.com/office/powerpoint/2010/main" val="2647036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83FDEBD-70ED-DF44-8013-7839678F7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4" b="25137"/>
          <a:stretch/>
        </p:blipFill>
        <p:spPr>
          <a:xfrm>
            <a:off x="7642938" y="1745439"/>
            <a:ext cx="4172712" cy="45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29866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</p:txBody>
      </p:sp>
    </p:spTree>
    <p:extLst>
      <p:ext uri="{BB962C8B-B14F-4D97-AF65-F5344CB8AC3E}">
        <p14:creationId xmlns:p14="http://schemas.microsoft.com/office/powerpoint/2010/main" val="99447971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975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363625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9750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585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5307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r>
              <a:rPr lang="en-US" sz="4400" b="1" dirty="0">
                <a:solidFill>
                  <a:schemeClr val="accent6"/>
                </a:solidFill>
              </a:rPr>
              <a:t>&lt;</a:t>
            </a:r>
            <a:r>
              <a:rPr lang="en-US" sz="4400" b="1" dirty="0" err="1">
                <a:solidFill>
                  <a:schemeClr val="accent6"/>
                </a:solidFill>
              </a:rPr>
              <a:t>MyCustomTable</a:t>
            </a:r>
            <a:r>
              <a:rPr lang="en-US" sz="4400" b="1" dirty="0">
                <a:solidFill>
                  <a:schemeClr val="accent6"/>
                </a:solidFill>
              </a:rPr>
              <a:t>&gt;</a:t>
            </a:r>
            <a:endParaRPr lang="en-US" sz="4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218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</a:rPr>
              <a:t>Declare a new variable to deal with.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781945" y="5606534"/>
            <a:ext cx="53078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r>
              <a:rPr lang="en-US" sz="4400" b="1" dirty="0">
                <a:solidFill>
                  <a:schemeClr val="accent6"/>
                </a:solidFill>
              </a:rPr>
              <a:t>&lt;</a:t>
            </a:r>
            <a:r>
              <a:rPr lang="en-US" sz="4400" b="1" dirty="0" err="1">
                <a:solidFill>
                  <a:schemeClr val="accent6"/>
                </a:solidFill>
              </a:rPr>
              <a:t>MyCustomTable</a:t>
            </a:r>
            <a:r>
              <a:rPr lang="en-US" sz="4400" b="1" dirty="0">
                <a:solidFill>
                  <a:schemeClr val="accent6"/>
                </a:solidFill>
              </a:rPr>
              <a:t>&gt;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083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</a:rPr>
              <a:t>Declare a new variable to deal with.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BC4358-B98B-4043-8035-F9222B47F210}"/>
              </a:ext>
            </a:extLst>
          </p:cNvPr>
          <p:cNvSpPr/>
          <p:nvPr/>
        </p:nvSpPr>
        <p:spPr>
          <a:xfrm>
            <a:off x="2489845" y="5644634"/>
            <a:ext cx="83097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accent5"/>
                </a:solidFill>
              </a:rPr>
              <a:t>List</a:t>
            </a:r>
            <a:r>
              <a:rPr lang="en-US" sz="4400" b="1" dirty="0">
                <a:solidFill>
                  <a:schemeClr val="accent6"/>
                </a:solidFill>
              </a:rPr>
              <a:t>&lt;</a:t>
            </a:r>
            <a:r>
              <a:rPr lang="en-US" sz="4400" b="1" dirty="0" err="1">
                <a:solidFill>
                  <a:schemeClr val="accent6"/>
                </a:solidFill>
              </a:rPr>
              <a:t>MyCustomTable</a:t>
            </a:r>
            <a:r>
              <a:rPr lang="en-US" sz="4400" b="1" dirty="0">
                <a:solidFill>
                  <a:schemeClr val="accent6"/>
                </a:solidFill>
              </a:rPr>
              <a:t>&gt;		</a:t>
            </a:r>
            <a:r>
              <a:rPr lang="en-US" sz="4400" b="1" dirty="0" err="1">
                <a:solidFill>
                  <a:schemeClr val="accent2"/>
                </a:solidFill>
              </a:rPr>
              <a:t>myList</a:t>
            </a:r>
            <a:r>
              <a:rPr lang="en-US" sz="4400" b="1" dirty="0">
                <a:solidFill>
                  <a:schemeClr val="accent2"/>
                </a:solidFill>
              </a:rPr>
              <a:t>;</a:t>
            </a:r>
            <a:endParaRPr lang="en-US" sz="4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023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751A4-7078-6B46-AD4B-6164D5BFA8D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2195140"/>
            <a:ext cx="12293600" cy="12338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A0E877-619E-5A42-850E-DA576693DBA1}"/>
              </a:ext>
            </a:extLst>
          </p:cNvPr>
          <p:cNvSpPr/>
          <p:nvPr/>
        </p:nvSpPr>
        <p:spPr>
          <a:xfrm>
            <a:off x="327936" y="3657600"/>
            <a:ext cx="119656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5"/>
                </a:solidFill>
              </a:rPr>
              <a:t>Since we are dealing with list of names and emails, we should create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6"/>
                </a:solidFill>
              </a:rPr>
              <a:t>Since the data comes through Model Class, I need to specify it.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chemeClr val="accent2"/>
                </a:solidFill>
              </a:rPr>
              <a:t>Declare a new variable to deal with.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34913-1167-4940-9ABA-88CE89D2B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71" y="5385495"/>
            <a:ext cx="7944429" cy="10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601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317500" y="4152900"/>
            <a:ext cx="7239000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5643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1562100" y="4152900"/>
            <a:ext cx="5994400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10668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31485" y="5603159"/>
            <a:ext cx="4427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 access the view holder</a:t>
            </a:r>
          </a:p>
        </p:txBody>
      </p:sp>
    </p:spTree>
    <p:extLst>
      <p:ext uri="{BB962C8B-B14F-4D97-AF65-F5344CB8AC3E}">
        <p14:creationId xmlns:p14="http://schemas.microsoft.com/office/powerpoint/2010/main" val="24347474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2336800" y="4152900"/>
            <a:ext cx="5219699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18923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31485" y="5603159"/>
            <a:ext cx="7943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Select the view you want from the view holder</a:t>
            </a:r>
          </a:p>
        </p:txBody>
      </p:sp>
    </p:spTree>
    <p:extLst>
      <p:ext uri="{BB962C8B-B14F-4D97-AF65-F5344CB8AC3E}">
        <p14:creationId xmlns:p14="http://schemas.microsoft.com/office/powerpoint/2010/main" val="628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83FDEBD-70ED-DF44-8013-7839678F7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74" b="25137"/>
          <a:stretch/>
        </p:blipFill>
        <p:spPr>
          <a:xfrm>
            <a:off x="7642938" y="1745439"/>
            <a:ext cx="4172712" cy="45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D2B9EE96-9E7C-BD41-A886-47B0E1049952}"/>
              </a:ext>
            </a:extLst>
          </p:cNvPr>
          <p:cNvSpPr/>
          <p:nvPr/>
        </p:nvSpPr>
        <p:spPr>
          <a:xfrm>
            <a:off x="11321716" y="2466474"/>
            <a:ext cx="324853" cy="324853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303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3289308" y="4152900"/>
            <a:ext cx="4267191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27305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31485" y="5603159"/>
            <a:ext cx="109548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Select the method we want.</a:t>
            </a:r>
            <a:br>
              <a:rPr lang="en-US" sz="3200" dirty="0"/>
            </a:br>
            <a:r>
              <a:rPr lang="en-US" sz="3200" dirty="0"/>
              <a:t>In our case, we want to display some texts, so we chose </a:t>
            </a:r>
            <a:r>
              <a:rPr lang="en-US" sz="3200" dirty="0" err="1"/>
              <a:t>setText</a:t>
            </a:r>
            <a:r>
              <a:rPr lang="en-US" sz="3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325521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4165605" y="4152900"/>
            <a:ext cx="3390894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36703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1017628" y="5580793"/>
            <a:ext cx="6295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From where you want to get the text</a:t>
            </a:r>
          </a:p>
        </p:txBody>
      </p:sp>
    </p:spTree>
    <p:extLst>
      <p:ext uri="{BB962C8B-B14F-4D97-AF65-F5344CB8AC3E}">
        <p14:creationId xmlns:p14="http://schemas.microsoft.com/office/powerpoint/2010/main" val="199751901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A2E1F3-4015-0C44-87C9-08E31F82BF63}"/>
              </a:ext>
            </a:extLst>
          </p:cNvPr>
          <p:cNvSpPr/>
          <p:nvPr/>
        </p:nvSpPr>
        <p:spPr>
          <a:xfrm>
            <a:off x="5880099" y="4152900"/>
            <a:ext cx="1676399" cy="8001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48768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376777" y="5557356"/>
            <a:ext cx="11650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get() method 	----</a:t>
            </a:r>
            <a:r>
              <a:rPr lang="en-US" sz="3200" dirty="0">
                <a:sym typeface="Wingdings" pitchFamily="2" charset="2"/>
              </a:rPr>
              <a:t>&gt;		takes position as an argument</a:t>
            </a:r>
          </a:p>
          <a:p>
            <a:r>
              <a:rPr lang="en-US" sz="3200" dirty="0">
                <a:sym typeface="Wingdings" pitchFamily="2" charset="2"/>
              </a:rPr>
              <a:t>position		----&gt;		used to specify the position for each item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306014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B1ECD8-7CC7-7942-8A0B-AE52B2A75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207313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6C0E6C-E490-D243-9DFA-7FAECE9C821E}"/>
              </a:ext>
            </a:extLst>
          </p:cNvPr>
          <p:cNvCxnSpPr/>
          <p:nvPr/>
        </p:nvCxnSpPr>
        <p:spPr>
          <a:xfrm>
            <a:off x="6375400" y="4953000"/>
            <a:ext cx="0" cy="549134"/>
          </a:xfrm>
          <a:prstGeom prst="straightConnector1">
            <a:avLst/>
          </a:prstGeom>
          <a:ln w="508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41F99C-6C7B-D04E-B886-D4283AE383F4}"/>
              </a:ext>
            </a:extLst>
          </p:cNvPr>
          <p:cNvSpPr txBox="1"/>
          <p:nvPr/>
        </p:nvSpPr>
        <p:spPr>
          <a:xfrm>
            <a:off x="3195677" y="5502134"/>
            <a:ext cx="63594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 get the data from the Model class</a:t>
            </a:r>
          </a:p>
        </p:txBody>
      </p:sp>
    </p:spTree>
    <p:extLst>
      <p:ext uri="{BB962C8B-B14F-4D97-AF65-F5344CB8AC3E}">
        <p14:creationId xmlns:p14="http://schemas.microsoft.com/office/powerpoint/2010/main" val="18977972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C83C45-48F0-4E4C-8C9E-0C9EFA31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4800"/>
            <a:ext cx="585567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776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0A3D-56B0-AD44-B1BE-2C9FEE0A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850"/>
            <a:ext cx="5243286" cy="183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9354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0A3D-56B0-AD44-B1BE-2C9FEE0A4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90850"/>
            <a:ext cx="5243286" cy="18351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060A25-C7AB-8645-A5F7-8ECE80AA39DD}"/>
              </a:ext>
            </a:extLst>
          </p:cNvPr>
          <p:cNvSpPr/>
          <p:nvPr/>
        </p:nvSpPr>
        <p:spPr>
          <a:xfrm>
            <a:off x="3314700" y="3784600"/>
            <a:ext cx="1219200" cy="4826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585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024758" y="28903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268641407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1ABA02-FC5F-B246-80AF-7D1DE6D64F89}"/>
              </a:ext>
            </a:extLst>
          </p:cNvPr>
          <p:cNvSpPr/>
          <p:nvPr/>
        </p:nvSpPr>
        <p:spPr>
          <a:xfrm>
            <a:off x="1739900" y="2324100"/>
            <a:ext cx="5041900" cy="3098800"/>
          </a:xfrm>
          <a:prstGeom prst="rect">
            <a:avLst/>
          </a:prstGeom>
          <a:noFill/>
          <a:ln w="508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50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7BA75E-A405-8D46-8D78-B3CD0A2D08B3}"/>
              </a:ext>
            </a:extLst>
          </p:cNvPr>
          <p:cNvSpPr/>
          <p:nvPr/>
        </p:nvSpPr>
        <p:spPr>
          <a:xfrm>
            <a:off x="6756399" y="2306252"/>
            <a:ext cx="3708401" cy="3098800"/>
          </a:xfrm>
          <a:prstGeom prst="rect">
            <a:avLst/>
          </a:pr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3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94BCE6-76CE-EA4A-B64D-D7CA4628A529}"/>
              </a:ext>
            </a:extLst>
          </p:cNvPr>
          <p:cNvSpPr/>
          <p:nvPr/>
        </p:nvSpPr>
        <p:spPr>
          <a:xfrm>
            <a:off x="0" y="0"/>
            <a:ext cx="721894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BBDA9EB-D400-4845-BA1A-BD8B6CEFC8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12" b="18099"/>
          <a:stretch/>
        </p:blipFill>
        <p:spPr>
          <a:xfrm>
            <a:off x="792039" y="388379"/>
            <a:ext cx="5422275" cy="5888737"/>
          </a:xfrm>
          <a:prstGeom prst="rect">
            <a:avLst/>
          </a:prstGeom>
        </p:spPr>
      </p:pic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D83FDEBD-70ED-DF44-8013-7839678F78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74" b="25137"/>
          <a:stretch/>
        </p:blipFill>
        <p:spPr>
          <a:xfrm>
            <a:off x="7642938" y="1745439"/>
            <a:ext cx="4172712" cy="453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D92EDC-2BF1-3F4F-90E4-29A2B292DC7D}"/>
              </a:ext>
            </a:extLst>
          </p:cNvPr>
          <p:cNvSpPr txBox="1"/>
          <p:nvPr/>
        </p:nvSpPr>
        <p:spPr>
          <a:xfrm>
            <a:off x="7988968" y="263879"/>
            <a:ext cx="3147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Expand and collapse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B3AAE-38BD-CF46-8503-3356BB9D1798}"/>
              </a:ext>
            </a:extLst>
          </p:cNvPr>
          <p:cNvCxnSpPr>
            <a:cxnSpLocks/>
          </p:cNvCxnSpPr>
          <p:nvPr/>
        </p:nvCxnSpPr>
        <p:spPr>
          <a:xfrm>
            <a:off x="8277724" y="787099"/>
            <a:ext cx="256272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062B9D2-B683-3743-ADEE-48C670472A29}"/>
              </a:ext>
            </a:extLst>
          </p:cNvPr>
          <p:cNvSpPr/>
          <p:nvPr/>
        </p:nvSpPr>
        <p:spPr>
          <a:xfrm>
            <a:off x="7651036" y="1745437"/>
            <a:ext cx="4164613" cy="4531671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42E3A6C-EC2C-B242-A006-95E0D2466193}"/>
              </a:ext>
            </a:extLst>
          </p:cNvPr>
          <p:cNvSpPr/>
          <p:nvPr/>
        </p:nvSpPr>
        <p:spPr>
          <a:xfrm>
            <a:off x="792039" y="1477926"/>
            <a:ext cx="5422275" cy="296648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608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F7BA75E-A405-8D46-8D78-B3CD0A2D08B3}"/>
              </a:ext>
            </a:extLst>
          </p:cNvPr>
          <p:cNvSpPr/>
          <p:nvPr/>
        </p:nvSpPr>
        <p:spPr>
          <a:xfrm>
            <a:off x="6946900" y="3129562"/>
            <a:ext cx="3225800" cy="4099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411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A046FE5-1063-B94A-8709-72D4B67D43F9}"/>
              </a:ext>
            </a:extLst>
          </p:cNvPr>
          <p:cNvSpPr/>
          <p:nvPr/>
        </p:nvSpPr>
        <p:spPr>
          <a:xfrm>
            <a:off x="6946900" y="3535962"/>
            <a:ext cx="3225800" cy="409904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788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3824384" y="185291"/>
            <a:ext cx="45432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MainActivity</a:t>
            </a:r>
            <a:endParaRPr lang="en-US" sz="64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B9110AE-9F23-9848-B14B-ED6210D12B47}"/>
              </a:ext>
            </a:extLst>
          </p:cNvPr>
          <p:cNvGrpSpPr/>
          <p:nvPr/>
        </p:nvGrpSpPr>
        <p:grpSpPr>
          <a:xfrm>
            <a:off x="1854199" y="2477702"/>
            <a:ext cx="8483600" cy="2705100"/>
            <a:chOff x="1854200" y="2076450"/>
            <a:chExt cx="8483600" cy="2705100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17132E1F-31D1-924D-85FC-0DCF51D1FE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A8AA25C-55C9-2840-A06B-6DBB7C4FC389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9919AB-7832-CF46-9EBF-117D4BA9094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4D5F19-927C-1C4D-BF09-CEA61562EA53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A046FE5-1063-B94A-8709-72D4B67D43F9}"/>
              </a:ext>
            </a:extLst>
          </p:cNvPr>
          <p:cNvSpPr/>
          <p:nvPr/>
        </p:nvSpPr>
        <p:spPr>
          <a:xfrm>
            <a:off x="7086600" y="3993162"/>
            <a:ext cx="2997200" cy="705838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D92DBB-87A9-2840-AD88-03A8B856DD1C}"/>
              </a:ext>
            </a:extLst>
          </p:cNvPr>
          <p:cNvSpPr txBox="1"/>
          <p:nvPr/>
        </p:nvSpPr>
        <p:spPr>
          <a:xfrm>
            <a:off x="6946895" y="5349618"/>
            <a:ext cx="307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5"/>
                </a:solidFill>
              </a:rPr>
              <a:t>Set the adapter</a:t>
            </a:r>
          </a:p>
        </p:txBody>
      </p:sp>
    </p:spTree>
    <p:extLst>
      <p:ext uri="{BB962C8B-B14F-4D97-AF65-F5344CB8AC3E}">
        <p14:creationId xmlns:p14="http://schemas.microsoft.com/office/powerpoint/2010/main" val="223458190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4093466" y="411480"/>
            <a:ext cx="6702552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F85522-6C9F-2043-BDBB-5FAB5FDF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817" y="3511166"/>
            <a:ext cx="7010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4832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2F85522-6C9F-2043-BDBB-5FAB5FDFA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966" y="3092066"/>
            <a:ext cx="7010400" cy="2755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C2C312-75F6-8444-A167-DD0BED8AA77E}"/>
              </a:ext>
            </a:extLst>
          </p:cNvPr>
          <p:cNvSpPr/>
          <p:nvPr/>
        </p:nvSpPr>
        <p:spPr>
          <a:xfrm>
            <a:off x="7666154" y="574367"/>
            <a:ext cx="1592146" cy="4099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948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39BCF8A-4795-2943-9AFF-D10BEE60D65F}"/>
              </a:ext>
            </a:extLst>
          </p:cNvPr>
          <p:cNvSpPr/>
          <p:nvPr/>
        </p:nvSpPr>
        <p:spPr>
          <a:xfrm>
            <a:off x="7655559" y="964236"/>
            <a:ext cx="2582421" cy="409904"/>
          </a:xfrm>
          <a:prstGeom prst="rect">
            <a:avLst/>
          </a:prstGeom>
          <a:noFill/>
          <a:ln w="508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957E6-27DA-B745-938D-9BCE9FD1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3505200"/>
            <a:ext cx="11188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50056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BB3E6-DA89-DF43-8A46-613869FB1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3142820"/>
            <a:ext cx="10533870" cy="194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5163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29768" y="411480"/>
            <a:ext cx="11201400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MainActivity</a:t>
            </a:r>
            <a:endParaRPr lang="en-US" sz="36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45A64B-A4D4-724B-9F84-670EDE05B9E7}"/>
              </a:ext>
            </a:extLst>
          </p:cNvPr>
          <p:cNvGrpSpPr/>
          <p:nvPr/>
        </p:nvGrpSpPr>
        <p:grpSpPr>
          <a:xfrm>
            <a:off x="3648966" y="119380"/>
            <a:ext cx="6739634" cy="2137191"/>
            <a:chOff x="1854200" y="2076450"/>
            <a:chExt cx="8483600" cy="2705100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FF8799E2-6B7C-9846-8364-4484D3124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200" y="2076450"/>
              <a:ext cx="8483600" cy="270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16D3F5-D881-3E41-8221-609F94A67DE3}"/>
                </a:ext>
              </a:extLst>
            </p:cNvPr>
            <p:cNvSpPr/>
            <p:nvPr/>
          </p:nvSpPr>
          <p:spPr>
            <a:xfrm>
              <a:off x="2123090" y="2753710"/>
              <a:ext cx="578069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D3E4AF-E7E2-1D4B-B5FD-64EBA8FECA31}"/>
                </a:ext>
              </a:extLst>
            </p:cNvPr>
            <p:cNvSpPr/>
            <p:nvPr/>
          </p:nvSpPr>
          <p:spPr>
            <a:xfrm>
              <a:off x="3968366" y="2753710"/>
              <a:ext cx="2127634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E840B7-D999-D840-8FAD-9FA2B434D9C0}"/>
                </a:ext>
              </a:extLst>
            </p:cNvPr>
            <p:cNvSpPr/>
            <p:nvPr/>
          </p:nvSpPr>
          <p:spPr>
            <a:xfrm>
              <a:off x="7193480" y="3758726"/>
              <a:ext cx="1604531" cy="4099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D26DD05-33F4-9347-B489-39434FC04190}"/>
              </a:ext>
            </a:extLst>
          </p:cNvPr>
          <p:cNvSpPr/>
          <p:nvPr/>
        </p:nvSpPr>
        <p:spPr>
          <a:xfrm>
            <a:off x="7797800" y="1299253"/>
            <a:ext cx="2336800" cy="622300"/>
          </a:xfrm>
          <a:prstGeom prst="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184AA-FE41-AA44-AEC1-429A389B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77" y="3587750"/>
            <a:ext cx="9592681" cy="153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878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F5A21F-407A-EC4D-9E3F-DFE973857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343" y="2565400"/>
            <a:ext cx="2097314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8706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799202" y="2890391"/>
            <a:ext cx="25935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07514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7157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Switch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B4F163-2BD1-6548-8CC3-FEDB2E86F708}"/>
              </a:ext>
            </a:extLst>
          </p:cNvPr>
          <p:cNvSpPr/>
          <p:nvPr/>
        </p:nvSpPr>
        <p:spPr>
          <a:xfrm>
            <a:off x="4997302" y="2349795"/>
            <a:ext cx="510363" cy="30834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11A2825-B4FA-CE4E-A520-04B4AC52E6EB}"/>
              </a:ext>
            </a:extLst>
          </p:cNvPr>
          <p:cNvSpPr/>
          <p:nvPr/>
        </p:nvSpPr>
        <p:spPr>
          <a:xfrm>
            <a:off x="4997301" y="5678904"/>
            <a:ext cx="510363" cy="308345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31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5B1D-CA60-F241-823B-0A7FA9E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487" y="643465"/>
            <a:ext cx="3133724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alpha val="30000"/>
                  </a:schemeClr>
                </a:solidFill>
              </a:rPr>
              <a:t>Switch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8C273-C442-7D4F-B365-0635521949A6}"/>
              </a:ext>
            </a:extLst>
          </p:cNvPr>
          <p:cNvSpPr/>
          <p:nvPr/>
        </p:nvSpPr>
        <p:spPr>
          <a:xfrm>
            <a:off x="6378028" y="3044276"/>
            <a:ext cx="2023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Reorder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EFFBE1-F161-3E48-A163-A505DBF2AC39}"/>
              </a:ext>
            </a:extLst>
          </p:cNvPr>
          <p:cNvSpPr/>
          <p:nvPr/>
        </p:nvSpPr>
        <p:spPr>
          <a:xfrm>
            <a:off x="2452353" y="643464"/>
            <a:ext cx="3133724" cy="557106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8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405B1D-CA60-F241-823B-0A7FA9E0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487" y="643465"/>
            <a:ext cx="3133724" cy="55710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C2FE5E1-5EA1-714D-8D78-6D36A8F52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2353" y="643466"/>
            <a:ext cx="3133724" cy="55710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F0DEDB-D770-8A4A-AE50-C526B9906FD7}"/>
              </a:ext>
            </a:extLst>
          </p:cNvPr>
          <p:cNvSpPr/>
          <p:nvPr/>
        </p:nvSpPr>
        <p:spPr>
          <a:xfrm>
            <a:off x="619098" y="3044278"/>
            <a:ext cx="16911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>
                    <a:alpha val="30000"/>
                  </a:schemeClr>
                </a:solidFill>
              </a:rPr>
              <a:t>Switch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8C273-C442-7D4F-B365-0635521949A6}"/>
              </a:ext>
            </a:extLst>
          </p:cNvPr>
          <p:cNvSpPr/>
          <p:nvPr/>
        </p:nvSpPr>
        <p:spPr>
          <a:xfrm>
            <a:off x="6378028" y="3044276"/>
            <a:ext cx="2023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Reorder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EFFBE1-F161-3E48-A163-A505DBF2AC39}"/>
              </a:ext>
            </a:extLst>
          </p:cNvPr>
          <p:cNvSpPr/>
          <p:nvPr/>
        </p:nvSpPr>
        <p:spPr>
          <a:xfrm>
            <a:off x="2452353" y="643464"/>
            <a:ext cx="3133724" cy="5571065"/>
          </a:xfrm>
          <a:prstGeom prst="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760AF-3E6F-E442-8346-41DCCC930B39}"/>
              </a:ext>
            </a:extLst>
          </p:cNvPr>
          <p:cNvSpPr/>
          <p:nvPr/>
        </p:nvSpPr>
        <p:spPr>
          <a:xfrm>
            <a:off x="11057022" y="2009275"/>
            <a:ext cx="324853" cy="240631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13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547866" y="2890391"/>
            <a:ext cx="50962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 in Android</a:t>
            </a:r>
          </a:p>
        </p:txBody>
      </p:sp>
    </p:spTree>
    <p:extLst>
      <p:ext uri="{BB962C8B-B14F-4D97-AF65-F5344CB8AC3E}">
        <p14:creationId xmlns:p14="http://schemas.microsoft.com/office/powerpoint/2010/main" val="3317179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547866" y="243443"/>
            <a:ext cx="509626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List in Android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A4CC7-5080-2842-AFA6-BE985E0912E1}"/>
              </a:ext>
            </a:extLst>
          </p:cNvPr>
          <p:cNvSpPr/>
          <p:nvPr/>
        </p:nvSpPr>
        <p:spPr>
          <a:xfrm>
            <a:off x="4572408" y="2890391"/>
            <a:ext cx="30471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/>
              <a:t>ListView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42751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5427195" y="2890391"/>
            <a:ext cx="133761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382530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572407" y="207349"/>
            <a:ext cx="30471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>
                <a:solidFill>
                  <a:schemeClr val="tx1">
                    <a:alpha val="30000"/>
                  </a:schemeClr>
                </a:solidFill>
              </a:rPr>
              <a:t>ListView</a:t>
            </a:r>
            <a:endParaRPr lang="en-US" sz="64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A4CC7-5080-2842-AFA6-BE985E0912E1}"/>
              </a:ext>
            </a:extLst>
          </p:cNvPr>
          <p:cNvSpPr/>
          <p:nvPr/>
        </p:nvSpPr>
        <p:spPr>
          <a:xfrm>
            <a:off x="1146180" y="2459504"/>
            <a:ext cx="10428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Attempts to reuse view </a:t>
            </a:r>
            <a:r>
              <a:rPr lang="en-US" sz="4000" b="1" dirty="0"/>
              <a:t>objects</a:t>
            </a:r>
            <a:r>
              <a:rPr lang="en-US" sz="4000" dirty="0"/>
              <a:t> in order to improve performance and avoid a lag in response to user scrolls.</a:t>
            </a:r>
            <a:endParaRPr 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141110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2212066" y="481269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8517141" y="457203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34976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1714345" y="3302261"/>
            <a:ext cx="4913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>
                <a:solidFill>
                  <a:schemeClr val="tx1">
                    <a:alpha val="99000"/>
                  </a:schemeClr>
                </a:solidFill>
              </a:rPr>
              <a:t>Easy to implement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870262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37899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2316" y="3001869"/>
            <a:ext cx="3339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Easy to implement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4073908" y="2034841"/>
            <a:ext cx="46056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Vertical list only</a:t>
            </a:r>
          </a:p>
        </p:txBody>
      </p:sp>
    </p:spTree>
    <p:extLst>
      <p:ext uri="{BB962C8B-B14F-4D97-AF65-F5344CB8AC3E}">
        <p14:creationId xmlns:p14="http://schemas.microsoft.com/office/powerpoint/2010/main" val="141220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37899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2316" y="3001869"/>
            <a:ext cx="3339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Easy to implement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4073908" y="2034841"/>
            <a:ext cx="7865679" cy="19340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Vertical list only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Complicated with </a:t>
            </a:r>
            <a:r>
              <a:rPr lang="en-US" sz="4400" b="1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4400" b="1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22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3789947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2316" y="3001869"/>
            <a:ext cx="33391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Easy to implement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4073908" y="2034841"/>
            <a:ext cx="8075288" cy="3288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Vertical list only</a:t>
            </a: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Complicated with </a:t>
            </a:r>
            <a:r>
              <a:rPr lang="en-US" sz="4400" b="1" dirty="0" err="1">
                <a:solidFill>
                  <a:schemeClr val="tx1">
                    <a:alpha val="30000"/>
                  </a:schemeClr>
                </a:solidFill>
              </a:rPr>
              <a:t>ViewHolder</a:t>
            </a:r>
            <a:endParaRPr lang="en-US" sz="4400" b="1" dirty="0">
              <a:solidFill>
                <a:schemeClr val="tx1">
                  <a:alpha val="30000"/>
                </a:schemeClr>
              </a:solidFill>
            </a:endParaRPr>
          </a:p>
          <a:p>
            <a:pPr marL="685800" indent="-6858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Bad performance </a:t>
            </a:r>
            <a:r>
              <a:rPr lang="en-US" sz="2800" b="1" dirty="0">
                <a:solidFill>
                  <a:schemeClr val="tx1">
                    <a:alpha val="99000"/>
                  </a:schemeClr>
                </a:solidFill>
              </a:rPr>
              <a:t>(Huge list of items)</a:t>
            </a:r>
            <a:endParaRPr lang="en-US" sz="4400" b="1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231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558333" y="956303"/>
            <a:ext cx="36977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ListView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9946C-FE29-8242-852B-6B60A9D68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7" b="173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D3747-4AB0-B743-8D00-B102BEDAE0C6}"/>
              </a:ext>
            </a:extLst>
          </p:cNvPr>
          <p:cNvSpPr/>
          <p:nvPr/>
        </p:nvSpPr>
        <p:spPr>
          <a:xfrm>
            <a:off x="4800600" y="1018706"/>
            <a:ext cx="2887579" cy="4655996"/>
          </a:xfrm>
          <a:prstGeom prst="rect">
            <a:avLst/>
          </a:prstGeom>
          <a:solidFill>
            <a:srgbClr val="5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8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558333" y="956303"/>
            <a:ext cx="36977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ListView</a:t>
            </a: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9946C-FE29-8242-852B-6B60A9D68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47" b="173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D3747-4AB0-B743-8D00-B102BEDAE0C6}"/>
              </a:ext>
            </a:extLst>
          </p:cNvPr>
          <p:cNvSpPr/>
          <p:nvPr/>
        </p:nvSpPr>
        <p:spPr>
          <a:xfrm>
            <a:off x="4800600" y="1018706"/>
            <a:ext cx="2887579" cy="4655996"/>
          </a:xfrm>
          <a:prstGeom prst="rect">
            <a:avLst/>
          </a:prstGeom>
          <a:solidFill>
            <a:srgbClr val="50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4742DF-0DAB-2F45-9ABF-D019C4912925}"/>
              </a:ext>
            </a:extLst>
          </p:cNvPr>
          <p:cNvGrpSpPr/>
          <p:nvPr/>
        </p:nvGrpSpPr>
        <p:grpSpPr>
          <a:xfrm>
            <a:off x="2460437" y="1213581"/>
            <a:ext cx="248866" cy="271210"/>
            <a:chOff x="2460437" y="1213581"/>
            <a:chExt cx="248866" cy="27121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E003035-78BF-6D4C-A0D6-D99D0A24910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9265" y="1224753"/>
              <a:ext cx="271210" cy="2488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D4A93E6-C8F5-A64F-90D6-D3E92E2A27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37" y="1213581"/>
              <a:ext cx="248866" cy="2712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7E6E38-32A0-8348-920A-230AFB5433E9}"/>
              </a:ext>
            </a:extLst>
          </p:cNvPr>
          <p:cNvGrpSpPr/>
          <p:nvPr/>
        </p:nvGrpSpPr>
        <p:grpSpPr>
          <a:xfrm>
            <a:off x="2460437" y="1558931"/>
            <a:ext cx="248866" cy="271210"/>
            <a:chOff x="2460437" y="1213581"/>
            <a:chExt cx="248866" cy="27121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A8B1E85-A32F-FF4C-AF98-06B53E57F107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449265" y="1224753"/>
              <a:ext cx="271210" cy="24886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B818AEE-7A05-4A4D-9DD0-05A497552B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0437" y="1213581"/>
              <a:ext cx="248866" cy="27121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3937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515C6C0-8940-DA4E-8913-8CF6F5FD54CC}"/>
              </a:ext>
            </a:extLst>
          </p:cNvPr>
          <p:cNvSpPr/>
          <p:nvPr/>
        </p:nvSpPr>
        <p:spPr>
          <a:xfrm>
            <a:off x="1953127" y="2890391"/>
            <a:ext cx="828574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Why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4261037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9768CA-5F9F-314C-9042-B00B3E3D260E}"/>
              </a:ext>
            </a:extLst>
          </p:cNvPr>
          <p:cNvGrpSpPr/>
          <p:nvPr/>
        </p:nvGrpSpPr>
        <p:grpSpPr>
          <a:xfrm>
            <a:off x="1653551" y="294963"/>
            <a:ext cx="3483933" cy="6268074"/>
            <a:chOff x="1400888" y="144380"/>
            <a:chExt cx="3483933" cy="6268074"/>
          </a:xfrm>
        </p:grpSpPr>
        <p:pic>
          <p:nvPicPr>
            <p:cNvPr id="12" name="Picture 11" descr="Text&#10;&#10;Description automatically generated">
              <a:extLst>
                <a:ext uri="{FF2B5EF4-FFF2-40B4-BE49-F238E27FC236}">
                  <a16:creationId xmlns:a16="http://schemas.microsoft.com/office/drawing/2014/main" id="{223EB0B6-8F46-F14D-92AF-23909E5B3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0888" y="215697"/>
              <a:ext cx="3483933" cy="619675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D6C4DD-8916-8D49-81EC-04A1D4682EDB}"/>
                </a:ext>
              </a:extLst>
            </p:cNvPr>
            <p:cNvSpPr/>
            <p:nvPr/>
          </p:nvSpPr>
          <p:spPr>
            <a:xfrm>
              <a:off x="1400888" y="144380"/>
              <a:ext cx="3483933" cy="626807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515C6C0-8940-DA4E-8913-8CF6F5FD54CC}"/>
              </a:ext>
            </a:extLst>
          </p:cNvPr>
          <p:cNvSpPr/>
          <p:nvPr/>
        </p:nvSpPr>
        <p:spPr>
          <a:xfrm>
            <a:off x="7367339" y="2644170"/>
            <a:ext cx="39423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>
                    <a:alpha val="30000"/>
                  </a:schemeClr>
                </a:solidFill>
              </a:rPr>
              <a:t>Why not recommended</a:t>
            </a:r>
          </a:p>
        </p:txBody>
      </p:sp>
    </p:spTree>
    <p:extLst>
      <p:ext uri="{BB962C8B-B14F-4D97-AF65-F5344CB8AC3E}">
        <p14:creationId xmlns:p14="http://schemas.microsoft.com/office/powerpoint/2010/main" val="241795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4406082" y="2890391"/>
            <a:ext cx="33798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 types</a:t>
            </a:r>
          </a:p>
        </p:txBody>
      </p:sp>
    </p:spTree>
    <p:extLst>
      <p:ext uri="{BB962C8B-B14F-4D97-AF65-F5344CB8AC3E}">
        <p14:creationId xmlns:p14="http://schemas.microsoft.com/office/powerpoint/2010/main" val="1704081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776029" y="956303"/>
            <a:ext cx="3098504" cy="479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RecyclerView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19946C-FE29-8242-852B-6B60A9D68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7" b="1730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0F8010-BDAC-1E43-9AF2-52144337C656}"/>
              </a:ext>
            </a:extLst>
          </p:cNvPr>
          <p:cNvSpPr/>
          <p:nvPr/>
        </p:nvSpPr>
        <p:spPr>
          <a:xfrm>
            <a:off x="1479884" y="1028379"/>
            <a:ext cx="3236495" cy="4650413"/>
          </a:xfrm>
          <a:prstGeom prst="rect">
            <a:avLst/>
          </a:prstGeom>
          <a:solidFill>
            <a:srgbClr val="504E4E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27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2212066" y="481269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8517141" y="457203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963572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944324" y="3429000"/>
            <a:ext cx="565731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Support Animation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811829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71660" y="3796631"/>
            <a:ext cx="9253874" cy="1945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800" b="1" dirty="0">
                <a:solidFill>
                  <a:schemeClr val="tx1">
                    <a:alpha val="99000"/>
                  </a:schemeClr>
                </a:solidFill>
              </a:rPr>
              <a:t>Support different presentations</a:t>
            </a:r>
            <a:br>
              <a:rPr lang="en-US" sz="4800" b="1" dirty="0">
                <a:solidFill>
                  <a:schemeClr val="tx1">
                    <a:alpha val="99000"/>
                  </a:schemeClr>
                </a:solidFill>
              </a:rPr>
            </a:br>
            <a:r>
              <a:rPr lang="en-US" sz="3600" b="1" dirty="0">
                <a:solidFill>
                  <a:schemeClr val="tx1">
                    <a:alpha val="99000"/>
                  </a:schemeClr>
                </a:solidFill>
              </a:rPr>
              <a:t>Ex; Linear – Grid – Staggered</a:t>
            </a:r>
            <a:endParaRPr lang="en-US" sz="48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B5E72-54DC-1342-A96D-58B92E55E77E}"/>
              </a:ext>
            </a:extLst>
          </p:cNvPr>
          <p:cNvSpPr/>
          <p:nvPr/>
        </p:nvSpPr>
        <p:spPr>
          <a:xfrm>
            <a:off x="620501" y="1967558"/>
            <a:ext cx="4529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</p:txBody>
      </p:sp>
    </p:spTree>
    <p:extLst>
      <p:ext uri="{BB962C8B-B14F-4D97-AF65-F5344CB8AC3E}">
        <p14:creationId xmlns:p14="http://schemas.microsoft.com/office/powerpoint/2010/main" val="2847242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8552602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335013" y="445170"/>
            <a:ext cx="167186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Pros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878567" y="4089613"/>
            <a:ext cx="75676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High performance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39180-6770-904B-9548-1D8A533C59AE}"/>
              </a:ext>
            </a:extLst>
          </p:cNvPr>
          <p:cNvSpPr/>
          <p:nvPr/>
        </p:nvSpPr>
        <p:spPr>
          <a:xfrm>
            <a:off x="9643572" y="445170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Cons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B5E72-54DC-1342-A96D-58B92E55E77E}"/>
              </a:ext>
            </a:extLst>
          </p:cNvPr>
          <p:cNvSpPr/>
          <p:nvPr/>
        </p:nvSpPr>
        <p:spPr>
          <a:xfrm>
            <a:off x="620501" y="1967558"/>
            <a:ext cx="69294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293443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High performance</a:t>
            </a:r>
          </a:p>
        </p:txBody>
      </p:sp>
    </p:spTree>
    <p:extLst>
      <p:ext uri="{BB962C8B-B14F-4D97-AF65-F5344CB8AC3E}">
        <p14:creationId xmlns:p14="http://schemas.microsoft.com/office/powerpoint/2010/main" val="181788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Good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5566712" y="3044279"/>
            <a:ext cx="57325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Not 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4064546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Good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5566712" y="3044279"/>
            <a:ext cx="57325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alpha val="30000"/>
                  </a:schemeClr>
                </a:solidFill>
              </a:rPr>
              <a:t>Not easy to implement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6B05396-B52A-6D45-8472-A28BBD2314F8}"/>
              </a:ext>
            </a:extLst>
          </p:cNvPr>
          <p:cNvSpPr/>
          <p:nvPr/>
        </p:nvSpPr>
        <p:spPr>
          <a:xfrm>
            <a:off x="6096000" y="3813720"/>
            <a:ext cx="41063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tx1">
                    <a:alpha val="99000"/>
                  </a:schemeClr>
                </a:solidFill>
              </a:rPr>
              <a:t>For the first time</a:t>
            </a:r>
          </a:p>
        </p:txBody>
      </p:sp>
    </p:spTree>
    <p:extLst>
      <p:ext uri="{BB962C8B-B14F-4D97-AF65-F5344CB8AC3E}">
        <p14:creationId xmlns:p14="http://schemas.microsoft.com/office/powerpoint/2010/main" val="1577705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56A52A-F993-F540-813F-2E5FCFA106E8}"/>
              </a:ext>
            </a:extLst>
          </p:cNvPr>
          <p:cNvSpPr/>
          <p:nvPr/>
        </p:nvSpPr>
        <p:spPr>
          <a:xfrm>
            <a:off x="0" y="0"/>
            <a:ext cx="455108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222224" y="215697"/>
            <a:ext cx="143936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Pros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771D07-9258-574A-B4F6-10F656945301}"/>
              </a:ext>
            </a:extLst>
          </p:cNvPr>
          <p:cNvSpPr/>
          <p:nvPr/>
        </p:nvSpPr>
        <p:spPr>
          <a:xfrm>
            <a:off x="7092876" y="215697"/>
            <a:ext cx="182774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99000"/>
                  </a:schemeClr>
                </a:solidFill>
              </a:rPr>
              <a:t>Cons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F7F117-894B-8749-9572-0DA1AE782298}"/>
              </a:ext>
            </a:extLst>
          </p:cNvPr>
          <p:cNvSpPr/>
          <p:nvPr/>
        </p:nvSpPr>
        <p:spPr>
          <a:xfrm>
            <a:off x="229114" y="2580466"/>
            <a:ext cx="4219488" cy="16970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Animation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Support different presentations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tx1">
                    <a:alpha val="30000"/>
                  </a:schemeClr>
                </a:solidFill>
              </a:rPr>
              <a:t>Good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1C6A-5995-BB4E-9910-FDD7D529E4E2}"/>
              </a:ext>
            </a:extLst>
          </p:cNvPr>
          <p:cNvSpPr/>
          <p:nvPr/>
        </p:nvSpPr>
        <p:spPr>
          <a:xfrm>
            <a:off x="5241860" y="1857191"/>
            <a:ext cx="6212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>
                    <a:alpha val="30000"/>
                  </a:schemeClr>
                </a:solidFill>
              </a:rPr>
              <a:t>Not easy to implement for the first time</a:t>
            </a:r>
            <a:endParaRPr lang="en-US" sz="32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02478B-6C99-6846-A25A-B9241593554F}"/>
              </a:ext>
            </a:extLst>
          </p:cNvPr>
          <p:cNvSpPr/>
          <p:nvPr/>
        </p:nvSpPr>
        <p:spPr>
          <a:xfrm>
            <a:off x="5241860" y="3813720"/>
            <a:ext cx="65490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Requires </a:t>
            </a:r>
            <a:r>
              <a:rPr lang="en-US" sz="5400" b="1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r>
              <a:rPr lang="en-US" sz="5400" b="1" dirty="0">
                <a:solidFill>
                  <a:schemeClr val="tx1">
                    <a:alpha val="99000"/>
                  </a:schemeClr>
                </a:solidFill>
              </a:rPr>
              <a:t> Design Pattern</a:t>
            </a:r>
          </a:p>
        </p:txBody>
      </p:sp>
    </p:spTree>
    <p:extLst>
      <p:ext uri="{BB962C8B-B14F-4D97-AF65-F5344CB8AC3E}">
        <p14:creationId xmlns:p14="http://schemas.microsoft.com/office/powerpoint/2010/main" val="9197042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638083" y="267507"/>
            <a:ext cx="491583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 err="1">
                <a:solidFill>
                  <a:schemeClr val="tx1">
                    <a:alpha val="30000"/>
                  </a:schemeClr>
                </a:solidFill>
              </a:rPr>
              <a:t>RecyclerView</a:t>
            </a:r>
            <a:endParaRPr lang="en-US" sz="6400" b="1" dirty="0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0189B-0A49-DF41-94E1-F33AD168B007}"/>
              </a:ext>
            </a:extLst>
          </p:cNvPr>
          <p:cNvSpPr/>
          <p:nvPr/>
        </p:nvSpPr>
        <p:spPr>
          <a:xfrm>
            <a:off x="3918740" y="2890391"/>
            <a:ext cx="41424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Coding part</a:t>
            </a:r>
          </a:p>
        </p:txBody>
      </p:sp>
    </p:spTree>
    <p:extLst>
      <p:ext uri="{BB962C8B-B14F-4D97-AF65-F5344CB8AC3E}">
        <p14:creationId xmlns:p14="http://schemas.microsoft.com/office/powerpoint/2010/main" val="4074160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156412" y="640081"/>
            <a:ext cx="3423656" cy="52577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  <a:t>Single-line List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br>
              <a:rPr lang="en-US" sz="4000" b="1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rgbClr val="2C2C2C"/>
                </a:solidFill>
                <a:latin typeface="+mj-lt"/>
                <a:ea typeface="+mj-ea"/>
                <a:cs typeface="+mj-cs"/>
              </a:rPr>
              <a:t>Ex; Contact</a:t>
            </a:r>
            <a:endParaRPr lang="en-US" sz="4000" b="1" dirty="0">
              <a:solidFill>
                <a:srgbClr val="2C2C2C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D7F97-4D1F-CB42-8837-0FE2AD9391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" r="243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0905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582330" y="2967335"/>
            <a:ext cx="50273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Add dependency</a:t>
            </a:r>
          </a:p>
        </p:txBody>
      </p:sp>
    </p:spTree>
    <p:extLst>
      <p:ext uri="{BB962C8B-B14F-4D97-AF65-F5344CB8AC3E}">
        <p14:creationId xmlns:p14="http://schemas.microsoft.com/office/powerpoint/2010/main" val="2316966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42223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582330" y="2967335"/>
            <a:ext cx="50273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Add dependency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52722C-6DE1-364D-9E61-A6C886E5F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49" y="4337050"/>
            <a:ext cx="75819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06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2447145" y="2927578"/>
            <a:ext cx="81943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Add </a:t>
            </a:r>
            <a:r>
              <a:rPr lang="en-US" sz="5400" b="1" dirty="0" err="1"/>
              <a:t>RecyclerView</a:t>
            </a:r>
            <a:r>
              <a:rPr lang="en-US" sz="5400" b="1" dirty="0"/>
              <a:t> element in the layout</a:t>
            </a:r>
          </a:p>
        </p:txBody>
      </p:sp>
    </p:spTree>
    <p:extLst>
      <p:ext uri="{BB962C8B-B14F-4D97-AF65-F5344CB8AC3E}">
        <p14:creationId xmlns:p14="http://schemas.microsoft.com/office/powerpoint/2010/main" val="2285336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35544" y="3129195"/>
            <a:ext cx="473328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Add </a:t>
            </a:r>
            <a:r>
              <a:rPr lang="en-US" sz="4000" b="1" dirty="0" err="1"/>
              <a:t>RecyclerView</a:t>
            </a:r>
            <a:r>
              <a:rPr lang="en-US" sz="4000" b="1" dirty="0"/>
              <a:t> element in the layout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EA49CD-373E-B143-A3F8-6804ED2FF999}"/>
              </a:ext>
            </a:extLst>
          </p:cNvPr>
          <p:cNvGrpSpPr/>
          <p:nvPr/>
        </p:nvGrpSpPr>
        <p:grpSpPr>
          <a:xfrm>
            <a:off x="5208768" y="1667584"/>
            <a:ext cx="6647688" cy="4921689"/>
            <a:chOff x="4286274" y="1446481"/>
            <a:chExt cx="8420100" cy="5702300"/>
          </a:xfrm>
        </p:grpSpPr>
        <p:pic>
          <p:nvPicPr>
            <p:cNvPr id="11" name="Picture 10" descr="Text&#10;&#10;Description automatically generated">
              <a:extLst>
                <a:ext uri="{FF2B5EF4-FFF2-40B4-BE49-F238E27FC236}">
                  <a16:creationId xmlns:a16="http://schemas.microsoft.com/office/drawing/2014/main" id="{ACF7675B-BEEC-9742-84E0-B050596A0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74" y="1446481"/>
              <a:ext cx="8420100" cy="57023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5C9E99-4CAE-1B4E-B1F9-A7D984BBA501}"/>
                </a:ext>
              </a:extLst>
            </p:cNvPr>
            <p:cNvSpPr/>
            <p:nvPr/>
          </p:nvSpPr>
          <p:spPr>
            <a:xfrm>
              <a:off x="4286274" y="1446481"/>
              <a:ext cx="8420100" cy="2349728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0EEC09B-F557-7C41-AB11-EF8291F37108}"/>
                </a:ext>
              </a:extLst>
            </p:cNvPr>
            <p:cNvSpPr/>
            <p:nvPr/>
          </p:nvSpPr>
          <p:spPr>
            <a:xfrm>
              <a:off x="4286274" y="6739342"/>
              <a:ext cx="8420100" cy="348187"/>
            </a:xfrm>
            <a:prstGeom prst="rect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8233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2899970" y="3166118"/>
            <a:ext cx="69596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/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756938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3297535" y="45887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</p:spTree>
    <p:extLst>
      <p:ext uri="{BB962C8B-B14F-4D97-AF65-F5344CB8AC3E}">
        <p14:creationId xmlns:p14="http://schemas.microsoft.com/office/powerpoint/2010/main" val="590727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99C1D-EA97-EE41-B3C2-E53FC6A1E8D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23500" y="3428999"/>
            <a:ext cx="1272618" cy="1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B2B39C-B7AF-344B-AB64-95A8B7A91BC6}"/>
              </a:ext>
            </a:extLst>
          </p:cNvPr>
          <p:cNvSpPr/>
          <p:nvPr/>
        </p:nvSpPr>
        <p:spPr>
          <a:xfrm>
            <a:off x="8470125" y="2772411"/>
            <a:ext cx="27796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tx1">
                    <a:alpha val="99000"/>
                  </a:schemeClr>
                </a:solidFill>
              </a:rPr>
              <a:t>Source</a:t>
            </a:r>
            <a:endParaRPr lang="en-US" sz="64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C1099-67D7-9141-9567-8B3FCAFA00E1}"/>
              </a:ext>
            </a:extLst>
          </p:cNvPr>
          <p:cNvSpPr/>
          <p:nvPr/>
        </p:nvSpPr>
        <p:spPr>
          <a:xfrm>
            <a:off x="3297535" y="58079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716751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99C1D-EA97-EE41-B3C2-E53FC6A1E8D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23500" y="3428999"/>
            <a:ext cx="1272618" cy="1"/>
          </a:xfrm>
          <a:prstGeom prst="straightConnector1">
            <a:avLst/>
          </a:prstGeom>
          <a:ln w="38100">
            <a:solidFill>
              <a:schemeClr val="tx1">
                <a:alpha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B2B39C-B7AF-344B-AB64-95A8B7A91BC6}"/>
              </a:ext>
            </a:extLst>
          </p:cNvPr>
          <p:cNvSpPr/>
          <p:nvPr/>
        </p:nvSpPr>
        <p:spPr>
          <a:xfrm>
            <a:off x="8470125" y="2772411"/>
            <a:ext cx="27796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tx1">
                    <a:alpha val="5000"/>
                  </a:schemeClr>
                </a:solidFill>
              </a:rPr>
              <a:t>Source</a:t>
            </a:r>
            <a:endParaRPr lang="en-US" sz="6400" b="1" dirty="0">
              <a:solidFill>
                <a:schemeClr val="tx1">
                  <a:alpha val="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78768B-5437-894B-9DA2-66843B874D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32313" y="3429000"/>
            <a:ext cx="1511158" cy="0"/>
          </a:xfrm>
          <a:prstGeom prst="straightConnector1">
            <a:avLst/>
          </a:prstGeom>
          <a:ln w="38100">
            <a:solidFill>
              <a:schemeClr val="tx1"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66DF9B2-0F81-4944-86A4-7551FB5891AB}"/>
              </a:ext>
            </a:extLst>
          </p:cNvPr>
          <p:cNvSpPr/>
          <p:nvPr/>
        </p:nvSpPr>
        <p:spPr>
          <a:xfrm>
            <a:off x="360006" y="2274837"/>
            <a:ext cx="40100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alpha val="99000"/>
                  </a:schemeClr>
                </a:solidFill>
              </a:rPr>
              <a:t>User Actions</a:t>
            </a:r>
            <a:endParaRPr lang="en-US" sz="6400" b="1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C1099-67D7-9141-9567-8B3FCAFA00E1}"/>
              </a:ext>
            </a:extLst>
          </p:cNvPr>
          <p:cNvSpPr/>
          <p:nvPr/>
        </p:nvSpPr>
        <p:spPr>
          <a:xfrm>
            <a:off x="3297535" y="58079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273665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0CB545-CB54-6F4D-894B-A4CB62A1EDBE}"/>
              </a:ext>
            </a:extLst>
          </p:cNvPr>
          <p:cNvSpPr/>
          <p:nvPr/>
        </p:nvSpPr>
        <p:spPr>
          <a:xfrm>
            <a:off x="4943471" y="2828835"/>
            <a:ext cx="19800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Data</a:t>
            </a:r>
            <a:endParaRPr lang="en-US" sz="6400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299C1D-EA97-EE41-B3C2-E53FC6A1E8D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23500" y="3428999"/>
            <a:ext cx="1272618" cy="1"/>
          </a:xfrm>
          <a:prstGeom prst="straightConnector1">
            <a:avLst/>
          </a:prstGeom>
          <a:ln w="38100">
            <a:solidFill>
              <a:schemeClr val="tx1">
                <a:alpha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CB2B39C-B7AF-344B-AB64-95A8B7A91BC6}"/>
              </a:ext>
            </a:extLst>
          </p:cNvPr>
          <p:cNvSpPr/>
          <p:nvPr/>
        </p:nvSpPr>
        <p:spPr>
          <a:xfrm>
            <a:off x="8470125" y="2772411"/>
            <a:ext cx="27796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>
                <a:solidFill>
                  <a:schemeClr val="tx1">
                    <a:alpha val="5000"/>
                  </a:schemeClr>
                </a:solidFill>
              </a:rPr>
              <a:t>Source</a:t>
            </a:r>
            <a:endParaRPr lang="en-US" sz="6400" b="1" dirty="0">
              <a:solidFill>
                <a:schemeClr val="tx1">
                  <a:alpha val="5000"/>
                </a:schemeClr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78768B-5437-894B-9DA2-66843B874DAC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432313" y="3429000"/>
            <a:ext cx="1511158" cy="0"/>
          </a:xfrm>
          <a:prstGeom prst="straightConnector1">
            <a:avLst/>
          </a:prstGeom>
          <a:ln w="38100">
            <a:solidFill>
              <a:schemeClr val="tx1">
                <a:alpha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66DF9B2-0F81-4944-86A4-7551FB5891AB}"/>
              </a:ext>
            </a:extLst>
          </p:cNvPr>
          <p:cNvSpPr/>
          <p:nvPr/>
        </p:nvSpPr>
        <p:spPr>
          <a:xfrm>
            <a:off x="360006" y="2274837"/>
            <a:ext cx="40100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tx1">
                    <a:alpha val="5000"/>
                  </a:schemeClr>
                </a:solidFill>
              </a:rPr>
              <a:t>User Actions</a:t>
            </a:r>
            <a:endParaRPr lang="en-US" sz="6400" b="1" dirty="0">
              <a:solidFill>
                <a:schemeClr val="tx1">
                  <a:alpha val="5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D0956A-E19D-194B-A70D-4D7DA1B076B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933485" y="4029164"/>
            <a:ext cx="1" cy="6327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1649E73-76C7-B347-9C29-7B27DDF6D430}"/>
              </a:ext>
            </a:extLst>
          </p:cNvPr>
          <p:cNvSpPr/>
          <p:nvPr/>
        </p:nvSpPr>
        <p:spPr>
          <a:xfrm>
            <a:off x="4392229" y="4548767"/>
            <a:ext cx="34075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List type</a:t>
            </a:r>
            <a:endParaRPr lang="en-US" sz="6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EC1099-67D7-9141-9567-8B3FCAFA00E1}"/>
              </a:ext>
            </a:extLst>
          </p:cNvPr>
          <p:cNvSpPr/>
          <p:nvPr/>
        </p:nvSpPr>
        <p:spPr>
          <a:xfrm>
            <a:off x="3297535" y="5807924"/>
            <a:ext cx="55969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strike="sngStrike" dirty="0">
                <a:solidFill>
                  <a:schemeClr val="tx1">
                    <a:alpha val="5000"/>
                  </a:schemeClr>
                </a:solidFill>
              </a:rPr>
              <a:t>Prepare the layout</a:t>
            </a:r>
          </a:p>
        </p:txBody>
      </p:sp>
    </p:spTree>
    <p:extLst>
      <p:ext uri="{BB962C8B-B14F-4D97-AF65-F5344CB8AC3E}">
        <p14:creationId xmlns:p14="http://schemas.microsoft.com/office/powerpoint/2010/main" val="2731053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B9E2F1-C2FC-F54C-A301-19897568803A}"/>
              </a:ext>
            </a:extLst>
          </p:cNvPr>
          <p:cNvSpPr/>
          <p:nvPr/>
        </p:nvSpPr>
        <p:spPr>
          <a:xfrm>
            <a:off x="2899970" y="3166118"/>
            <a:ext cx="695964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Prepare the layout</a:t>
            </a:r>
            <a:endParaRPr lang="en-US" sz="6600" b="1" u="sng" dirty="0"/>
          </a:p>
        </p:txBody>
      </p:sp>
    </p:spTree>
    <p:extLst>
      <p:ext uri="{BB962C8B-B14F-4D97-AF65-F5344CB8AC3E}">
        <p14:creationId xmlns:p14="http://schemas.microsoft.com/office/powerpoint/2010/main" val="2112922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5701933" y="1396951"/>
            <a:ext cx="6089015" cy="34970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dirty="0">
                <a:latin typeface="+mj-lt"/>
                <a:ea typeface="+mj-ea"/>
                <a:cs typeface="+mj-cs"/>
              </a:rPr>
              <a:t>Two-line List</a:t>
            </a:r>
            <a:br>
              <a:rPr lang="en-US" sz="8000" b="1" dirty="0">
                <a:latin typeface="+mj-lt"/>
                <a:ea typeface="+mj-ea"/>
                <a:cs typeface="+mj-cs"/>
              </a:rPr>
            </a:br>
            <a:br>
              <a:rPr lang="en-US" sz="8000" b="1" dirty="0">
                <a:latin typeface="+mj-lt"/>
                <a:ea typeface="+mj-ea"/>
                <a:cs typeface="+mj-cs"/>
              </a:rPr>
            </a:br>
            <a:r>
              <a:rPr lang="en-US" sz="4000" b="1" dirty="0">
                <a:latin typeface="+mj-lt"/>
                <a:ea typeface="+mj-ea"/>
                <a:cs typeface="+mj-cs"/>
              </a:rPr>
              <a:t>Ex; Shopping cart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8C1134-91C3-0941-A1E2-69CA7229DE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328"/>
          <a:stretch/>
        </p:blipFill>
        <p:spPr>
          <a:xfrm>
            <a:off x="809243" y="809244"/>
            <a:ext cx="3017520" cy="52395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56880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2890391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Prepare Model Class</a:t>
            </a:r>
          </a:p>
        </p:txBody>
      </p:sp>
    </p:spTree>
    <p:extLst>
      <p:ext uri="{BB962C8B-B14F-4D97-AF65-F5344CB8AC3E}">
        <p14:creationId xmlns:p14="http://schemas.microsoft.com/office/powerpoint/2010/main" val="142638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1345945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Prepare Model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5C87-013B-6D48-95CC-5218D1A9CFF1}"/>
              </a:ext>
            </a:extLst>
          </p:cNvPr>
          <p:cNvSpPr/>
          <p:nvPr/>
        </p:nvSpPr>
        <p:spPr>
          <a:xfrm>
            <a:off x="580546" y="2890391"/>
            <a:ext cx="113199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/>
              <a:t>Used to model the data in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015929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1345945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Prepare Model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5C87-013B-6D48-95CC-5218D1A9CFF1}"/>
              </a:ext>
            </a:extLst>
          </p:cNvPr>
          <p:cNvSpPr/>
          <p:nvPr/>
        </p:nvSpPr>
        <p:spPr>
          <a:xfrm>
            <a:off x="580546" y="2890391"/>
            <a:ext cx="1131990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Used to model the data in the application. </a:t>
            </a:r>
            <a:r>
              <a:rPr lang="en-US" sz="64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935826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2523962" y="1345945"/>
            <a:ext cx="714407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Prepare Model Class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95C87-013B-6D48-95CC-5218D1A9CFF1}"/>
              </a:ext>
            </a:extLst>
          </p:cNvPr>
          <p:cNvSpPr/>
          <p:nvPr/>
        </p:nvSpPr>
        <p:spPr>
          <a:xfrm>
            <a:off x="580546" y="2890391"/>
            <a:ext cx="1131990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Used to model the data in the application. </a:t>
            </a:r>
            <a:r>
              <a:rPr lang="en-US" sz="6400" b="1" dirty="0"/>
              <a:t>Why?</a:t>
            </a:r>
          </a:p>
          <a:p>
            <a:endParaRPr lang="en-US" sz="4800" b="1" dirty="0"/>
          </a:p>
          <a:p>
            <a:r>
              <a:rPr lang="en-US" sz="6400" b="1" dirty="0"/>
              <a:t>To send and receive data.</a:t>
            </a:r>
          </a:p>
        </p:txBody>
      </p:sp>
    </p:spTree>
    <p:extLst>
      <p:ext uri="{BB962C8B-B14F-4D97-AF65-F5344CB8AC3E}">
        <p14:creationId xmlns:p14="http://schemas.microsoft.com/office/powerpoint/2010/main" val="1402151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445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>
                <a:solidFill>
                  <a:schemeClr val="tx1">
                    <a:alpha val="30000"/>
                  </a:schemeClr>
                </a:solidFill>
              </a:rPr>
              <a:t>Step 4</a:t>
            </a:r>
            <a:endParaRPr lang="en-US" sz="6400" b="1" dirty="0">
              <a:solidFill>
                <a:schemeClr val="tx1">
                  <a:alpha val="3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9A6C90-D3BA-ED4D-80B3-06E9454D6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257" y="1819965"/>
            <a:ext cx="5563726" cy="23014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C575E77-0929-8541-8BFF-8E84CFA00B4C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70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A095D3-9468-F04F-8D45-25A4BB123FA9}"/>
              </a:ext>
            </a:extLst>
          </p:cNvPr>
          <p:cNvSpPr/>
          <p:nvPr/>
        </p:nvSpPr>
        <p:spPr>
          <a:xfrm>
            <a:off x="344556" y="2676939"/>
            <a:ext cx="5041900" cy="3765826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98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A095D3-9468-F04F-8D45-25A4BB123FA9}"/>
              </a:ext>
            </a:extLst>
          </p:cNvPr>
          <p:cNvSpPr/>
          <p:nvPr/>
        </p:nvSpPr>
        <p:spPr>
          <a:xfrm>
            <a:off x="344556" y="2676939"/>
            <a:ext cx="5041900" cy="3765826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BFB00-2DB3-2346-918C-221566221379}"/>
              </a:ext>
            </a:extLst>
          </p:cNvPr>
          <p:cNvSpPr/>
          <p:nvPr/>
        </p:nvSpPr>
        <p:spPr>
          <a:xfrm>
            <a:off x="808383" y="2266122"/>
            <a:ext cx="4578073" cy="424069"/>
          </a:xfrm>
          <a:custGeom>
            <a:avLst/>
            <a:gdLst>
              <a:gd name="connsiteX0" fmla="*/ 0 w 4578073"/>
              <a:gd name="connsiteY0" fmla="*/ 0 h 424069"/>
              <a:gd name="connsiteX1" fmla="*/ 526478 w 4578073"/>
              <a:gd name="connsiteY1" fmla="*/ 0 h 424069"/>
              <a:gd name="connsiteX2" fmla="*/ 961395 w 4578073"/>
              <a:gd name="connsiteY2" fmla="*/ 0 h 424069"/>
              <a:gd name="connsiteX3" fmla="*/ 1625216 w 4578073"/>
              <a:gd name="connsiteY3" fmla="*/ 0 h 424069"/>
              <a:gd name="connsiteX4" fmla="*/ 2151694 w 4578073"/>
              <a:gd name="connsiteY4" fmla="*/ 0 h 424069"/>
              <a:gd name="connsiteX5" fmla="*/ 2678173 w 4578073"/>
              <a:gd name="connsiteY5" fmla="*/ 0 h 424069"/>
              <a:gd name="connsiteX6" fmla="*/ 3341993 w 4578073"/>
              <a:gd name="connsiteY6" fmla="*/ 0 h 424069"/>
              <a:gd name="connsiteX7" fmla="*/ 3822691 w 4578073"/>
              <a:gd name="connsiteY7" fmla="*/ 0 h 424069"/>
              <a:gd name="connsiteX8" fmla="*/ 4578073 w 4578073"/>
              <a:gd name="connsiteY8" fmla="*/ 0 h 424069"/>
              <a:gd name="connsiteX9" fmla="*/ 4578073 w 4578073"/>
              <a:gd name="connsiteY9" fmla="*/ 424069 h 424069"/>
              <a:gd name="connsiteX10" fmla="*/ 4097375 w 4578073"/>
              <a:gd name="connsiteY10" fmla="*/ 424069 h 424069"/>
              <a:gd name="connsiteX11" fmla="*/ 3525116 w 4578073"/>
              <a:gd name="connsiteY11" fmla="*/ 424069 h 424069"/>
              <a:gd name="connsiteX12" fmla="*/ 2998638 w 4578073"/>
              <a:gd name="connsiteY12" fmla="*/ 424069 h 424069"/>
              <a:gd name="connsiteX13" fmla="*/ 2334817 w 4578073"/>
              <a:gd name="connsiteY13" fmla="*/ 424069 h 424069"/>
              <a:gd name="connsiteX14" fmla="*/ 1670997 w 4578073"/>
              <a:gd name="connsiteY14" fmla="*/ 424069 h 424069"/>
              <a:gd name="connsiteX15" fmla="*/ 1190299 w 4578073"/>
              <a:gd name="connsiteY15" fmla="*/ 424069 h 424069"/>
              <a:gd name="connsiteX16" fmla="*/ 618040 w 4578073"/>
              <a:gd name="connsiteY16" fmla="*/ 424069 h 424069"/>
              <a:gd name="connsiteX17" fmla="*/ 0 w 4578073"/>
              <a:gd name="connsiteY17" fmla="*/ 424069 h 424069"/>
              <a:gd name="connsiteX18" fmla="*/ 0 w 4578073"/>
              <a:gd name="connsiteY1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78073" h="424069" extrusionOk="0">
                <a:moveTo>
                  <a:pt x="0" y="0"/>
                </a:moveTo>
                <a:cubicBezTo>
                  <a:pt x="251125" y="-49633"/>
                  <a:pt x="310929" y="30787"/>
                  <a:pt x="526478" y="0"/>
                </a:cubicBezTo>
                <a:cubicBezTo>
                  <a:pt x="742027" y="-30787"/>
                  <a:pt x="767794" y="19242"/>
                  <a:pt x="961395" y="0"/>
                </a:cubicBezTo>
                <a:cubicBezTo>
                  <a:pt x="1154996" y="-19242"/>
                  <a:pt x="1362558" y="73616"/>
                  <a:pt x="1625216" y="0"/>
                </a:cubicBezTo>
                <a:cubicBezTo>
                  <a:pt x="1887874" y="-73616"/>
                  <a:pt x="2014804" y="12839"/>
                  <a:pt x="2151694" y="0"/>
                </a:cubicBezTo>
                <a:cubicBezTo>
                  <a:pt x="2288584" y="-12839"/>
                  <a:pt x="2522023" y="48062"/>
                  <a:pt x="2678173" y="0"/>
                </a:cubicBezTo>
                <a:cubicBezTo>
                  <a:pt x="2834323" y="-48062"/>
                  <a:pt x="3031296" y="29333"/>
                  <a:pt x="3341993" y="0"/>
                </a:cubicBezTo>
                <a:cubicBezTo>
                  <a:pt x="3652690" y="-29333"/>
                  <a:pt x="3626095" y="26012"/>
                  <a:pt x="3822691" y="0"/>
                </a:cubicBezTo>
                <a:cubicBezTo>
                  <a:pt x="4019287" y="-26012"/>
                  <a:pt x="4294642" y="22791"/>
                  <a:pt x="4578073" y="0"/>
                </a:cubicBezTo>
                <a:cubicBezTo>
                  <a:pt x="4581342" y="157981"/>
                  <a:pt x="4564669" y="323121"/>
                  <a:pt x="4578073" y="424069"/>
                </a:cubicBezTo>
                <a:cubicBezTo>
                  <a:pt x="4356419" y="425680"/>
                  <a:pt x="4196807" y="367751"/>
                  <a:pt x="4097375" y="424069"/>
                </a:cubicBezTo>
                <a:cubicBezTo>
                  <a:pt x="3997943" y="480387"/>
                  <a:pt x="3751464" y="403053"/>
                  <a:pt x="3525116" y="424069"/>
                </a:cubicBezTo>
                <a:cubicBezTo>
                  <a:pt x="3298768" y="445085"/>
                  <a:pt x="3121369" y="372150"/>
                  <a:pt x="2998638" y="424069"/>
                </a:cubicBezTo>
                <a:cubicBezTo>
                  <a:pt x="2875907" y="475988"/>
                  <a:pt x="2555598" y="353368"/>
                  <a:pt x="2334817" y="424069"/>
                </a:cubicBezTo>
                <a:cubicBezTo>
                  <a:pt x="2114036" y="494770"/>
                  <a:pt x="1991669" y="393783"/>
                  <a:pt x="1670997" y="424069"/>
                </a:cubicBezTo>
                <a:cubicBezTo>
                  <a:pt x="1350325" y="454355"/>
                  <a:pt x="1352301" y="406639"/>
                  <a:pt x="1190299" y="424069"/>
                </a:cubicBezTo>
                <a:cubicBezTo>
                  <a:pt x="1028297" y="441499"/>
                  <a:pt x="902034" y="392924"/>
                  <a:pt x="618040" y="424069"/>
                </a:cubicBezTo>
                <a:cubicBezTo>
                  <a:pt x="334046" y="455214"/>
                  <a:pt x="285416" y="352656"/>
                  <a:pt x="0" y="424069"/>
                </a:cubicBezTo>
                <a:cubicBezTo>
                  <a:pt x="-41589" y="232440"/>
                  <a:pt x="23887" y="174707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881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A095D3-9468-F04F-8D45-25A4BB123FA9}"/>
              </a:ext>
            </a:extLst>
          </p:cNvPr>
          <p:cNvSpPr/>
          <p:nvPr/>
        </p:nvSpPr>
        <p:spPr>
          <a:xfrm>
            <a:off x="344556" y="2676939"/>
            <a:ext cx="5041900" cy="3765826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5BFB00-2DB3-2346-918C-221566221379}"/>
              </a:ext>
            </a:extLst>
          </p:cNvPr>
          <p:cNvSpPr/>
          <p:nvPr/>
        </p:nvSpPr>
        <p:spPr>
          <a:xfrm>
            <a:off x="808383" y="2266122"/>
            <a:ext cx="4578073" cy="424069"/>
          </a:xfrm>
          <a:custGeom>
            <a:avLst/>
            <a:gdLst>
              <a:gd name="connsiteX0" fmla="*/ 0 w 4578073"/>
              <a:gd name="connsiteY0" fmla="*/ 0 h 424069"/>
              <a:gd name="connsiteX1" fmla="*/ 526478 w 4578073"/>
              <a:gd name="connsiteY1" fmla="*/ 0 h 424069"/>
              <a:gd name="connsiteX2" fmla="*/ 961395 w 4578073"/>
              <a:gd name="connsiteY2" fmla="*/ 0 h 424069"/>
              <a:gd name="connsiteX3" fmla="*/ 1625216 w 4578073"/>
              <a:gd name="connsiteY3" fmla="*/ 0 h 424069"/>
              <a:gd name="connsiteX4" fmla="*/ 2151694 w 4578073"/>
              <a:gd name="connsiteY4" fmla="*/ 0 h 424069"/>
              <a:gd name="connsiteX5" fmla="*/ 2678173 w 4578073"/>
              <a:gd name="connsiteY5" fmla="*/ 0 h 424069"/>
              <a:gd name="connsiteX6" fmla="*/ 3341993 w 4578073"/>
              <a:gd name="connsiteY6" fmla="*/ 0 h 424069"/>
              <a:gd name="connsiteX7" fmla="*/ 3822691 w 4578073"/>
              <a:gd name="connsiteY7" fmla="*/ 0 h 424069"/>
              <a:gd name="connsiteX8" fmla="*/ 4578073 w 4578073"/>
              <a:gd name="connsiteY8" fmla="*/ 0 h 424069"/>
              <a:gd name="connsiteX9" fmla="*/ 4578073 w 4578073"/>
              <a:gd name="connsiteY9" fmla="*/ 424069 h 424069"/>
              <a:gd name="connsiteX10" fmla="*/ 4097375 w 4578073"/>
              <a:gd name="connsiteY10" fmla="*/ 424069 h 424069"/>
              <a:gd name="connsiteX11" fmla="*/ 3525116 w 4578073"/>
              <a:gd name="connsiteY11" fmla="*/ 424069 h 424069"/>
              <a:gd name="connsiteX12" fmla="*/ 2998638 w 4578073"/>
              <a:gd name="connsiteY12" fmla="*/ 424069 h 424069"/>
              <a:gd name="connsiteX13" fmla="*/ 2334817 w 4578073"/>
              <a:gd name="connsiteY13" fmla="*/ 424069 h 424069"/>
              <a:gd name="connsiteX14" fmla="*/ 1670997 w 4578073"/>
              <a:gd name="connsiteY14" fmla="*/ 424069 h 424069"/>
              <a:gd name="connsiteX15" fmla="*/ 1190299 w 4578073"/>
              <a:gd name="connsiteY15" fmla="*/ 424069 h 424069"/>
              <a:gd name="connsiteX16" fmla="*/ 618040 w 4578073"/>
              <a:gd name="connsiteY16" fmla="*/ 424069 h 424069"/>
              <a:gd name="connsiteX17" fmla="*/ 0 w 4578073"/>
              <a:gd name="connsiteY17" fmla="*/ 424069 h 424069"/>
              <a:gd name="connsiteX18" fmla="*/ 0 w 4578073"/>
              <a:gd name="connsiteY1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78073" h="424069" extrusionOk="0">
                <a:moveTo>
                  <a:pt x="0" y="0"/>
                </a:moveTo>
                <a:cubicBezTo>
                  <a:pt x="251125" y="-49633"/>
                  <a:pt x="310929" y="30787"/>
                  <a:pt x="526478" y="0"/>
                </a:cubicBezTo>
                <a:cubicBezTo>
                  <a:pt x="742027" y="-30787"/>
                  <a:pt x="767794" y="19242"/>
                  <a:pt x="961395" y="0"/>
                </a:cubicBezTo>
                <a:cubicBezTo>
                  <a:pt x="1154996" y="-19242"/>
                  <a:pt x="1362558" y="73616"/>
                  <a:pt x="1625216" y="0"/>
                </a:cubicBezTo>
                <a:cubicBezTo>
                  <a:pt x="1887874" y="-73616"/>
                  <a:pt x="2014804" y="12839"/>
                  <a:pt x="2151694" y="0"/>
                </a:cubicBezTo>
                <a:cubicBezTo>
                  <a:pt x="2288584" y="-12839"/>
                  <a:pt x="2522023" y="48062"/>
                  <a:pt x="2678173" y="0"/>
                </a:cubicBezTo>
                <a:cubicBezTo>
                  <a:pt x="2834323" y="-48062"/>
                  <a:pt x="3031296" y="29333"/>
                  <a:pt x="3341993" y="0"/>
                </a:cubicBezTo>
                <a:cubicBezTo>
                  <a:pt x="3652690" y="-29333"/>
                  <a:pt x="3626095" y="26012"/>
                  <a:pt x="3822691" y="0"/>
                </a:cubicBezTo>
                <a:cubicBezTo>
                  <a:pt x="4019287" y="-26012"/>
                  <a:pt x="4294642" y="22791"/>
                  <a:pt x="4578073" y="0"/>
                </a:cubicBezTo>
                <a:cubicBezTo>
                  <a:pt x="4581342" y="157981"/>
                  <a:pt x="4564669" y="323121"/>
                  <a:pt x="4578073" y="424069"/>
                </a:cubicBezTo>
                <a:cubicBezTo>
                  <a:pt x="4356419" y="425680"/>
                  <a:pt x="4196807" y="367751"/>
                  <a:pt x="4097375" y="424069"/>
                </a:cubicBezTo>
                <a:cubicBezTo>
                  <a:pt x="3997943" y="480387"/>
                  <a:pt x="3751464" y="403053"/>
                  <a:pt x="3525116" y="424069"/>
                </a:cubicBezTo>
                <a:cubicBezTo>
                  <a:pt x="3298768" y="445085"/>
                  <a:pt x="3121369" y="372150"/>
                  <a:pt x="2998638" y="424069"/>
                </a:cubicBezTo>
                <a:cubicBezTo>
                  <a:pt x="2875907" y="475988"/>
                  <a:pt x="2555598" y="353368"/>
                  <a:pt x="2334817" y="424069"/>
                </a:cubicBezTo>
                <a:cubicBezTo>
                  <a:pt x="2114036" y="494770"/>
                  <a:pt x="1991669" y="393783"/>
                  <a:pt x="1670997" y="424069"/>
                </a:cubicBezTo>
                <a:cubicBezTo>
                  <a:pt x="1350325" y="454355"/>
                  <a:pt x="1352301" y="406639"/>
                  <a:pt x="1190299" y="424069"/>
                </a:cubicBezTo>
                <a:cubicBezTo>
                  <a:pt x="1028297" y="441499"/>
                  <a:pt x="902034" y="392924"/>
                  <a:pt x="618040" y="424069"/>
                </a:cubicBezTo>
                <a:cubicBezTo>
                  <a:pt x="334046" y="455214"/>
                  <a:pt x="285416" y="352656"/>
                  <a:pt x="0" y="424069"/>
                </a:cubicBezTo>
                <a:cubicBezTo>
                  <a:pt x="-41589" y="232440"/>
                  <a:pt x="23887" y="174707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434A29-FC49-764F-A89B-4A109B5DE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6" y="1819965"/>
            <a:ext cx="5870713" cy="3225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31943-7713-4C43-94EE-8B3D5B07E6A2}"/>
              </a:ext>
            </a:extLst>
          </p:cNvPr>
          <p:cNvSpPr/>
          <p:nvPr/>
        </p:nvSpPr>
        <p:spPr>
          <a:xfrm>
            <a:off x="6771862" y="2888974"/>
            <a:ext cx="4664765" cy="1338469"/>
          </a:xfrm>
          <a:custGeom>
            <a:avLst/>
            <a:gdLst>
              <a:gd name="connsiteX0" fmla="*/ 0 w 4664765"/>
              <a:gd name="connsiteY0" fmla="*/ 0 h 1338469"/>
              <a:gd name="connsiteX1" fmla="*/ 536448 w 4664765"/>
              <a:gd name="connsiteY1" fmla="*/ 0 h 1338469"/>
              <a:gd name="connsiteX2" fmla="*/ 979601 w 4664765"/>
              <a:gd name="connsiteY2" fmla="*/ 0 h 1338469"/>
              <a:gd name="connsiteX3" fmla="*/ 1655992 w 4664765"/>
              <a:gd name="connsiteY3" fmla="*/ 0 h 1338469"/>
              <a:gd name="connsiteX4" fmla="*/ 2192440 w 4664765"/>
              <a:gd name="connsiteY4" fmla="*/ 0 h 1338469"/>
              <a:gd name="connsiteX5" fmla="*/ 2728888 w 4664765"/>
              <a:gd name="connsiteY5" fmla="*/ 0 h 1338469"/>
              <a:gd name="connsiteX6" fmla="*/ 3405278 w 4664765"/>
              <a:gd name="connsiteY6" fmla="*/ 0 h 1338469"/>
              <a:gd name="connsiteX7" fmla="*/ 3895079 w 4664765"/>
              <a:gd name="connsiteY7" fmla="*/ 0 h 1338469"/>
              <a:gd name="connsiteX8" fmla="*/ 4664765 w 4664765"/>
              <a:gd name="connsiteY8" fmla="*/ 0 h 1338469"/>
              <a:gd name="connsiteX9" fmla="*/ 4664765 w 4664765"/>
              <a:gd name="connsiteY9" fmla="*/ 472926 h 1338469"/>
              <a:gd name="connsiteX10" fmla="*/ 4664765 w 4664765"/>
              <a:gd name="connsiteY10" fmla="*/ 892313 h 1338469"/>
              <a:gd name="connsiteX11" fmla="*/ 4664765 w 4664765"/>
              <a:gd name="connsiteY11" fmla="*/ 1338469 h 1338469"/>
              <a:gd name="connsiteX12" fmla="*/ 4035022 w 4664765"/>
              <a:gd name="connsiteY12" fmla="*/ 1338469 h 1338469"/>
              <a:gd name="connsiteX13" fmla="*/ 3358631 w 4664765"/>
              <a:gd name="connsiteY13" fmla="*/ 1338469 h 1338469"/>
              <a:gd name="connsiteX14" fmla="*/ 2682240 w 4664765"/>
              <a:gd name="connsiteY14" fmla="*/ 1338469 h 1338469"/>
              <a:gd name="connsiteX15" fmla="*/ 2192440 w 4664765"/>
              <a:gd name="connsiteY15" fmla="*/ 1338469 h 1338469"/>
              <a:gd name="connsiteX16" fmla="*/ 1609344 w 4664765"/>
              <a:gd name="connsiteY16" fmla="*/ 1338469 h 1338469"/>
              <a:gd name="connsiteX17" fmla="*/ 932953 w 4664765"/>
              <a:gd name="connsiteY17" fmla="*/ 1338469 h 1338469"/>
              <a:gd name="connsiteX18" fmla="*/ 0 w 4664765"/>
              <a:gd name="connsiteY18" fmla="*/ 1338469 h 1338469"/>
              <a:gd name="connsiteX19" fmla="*/ 0 w 4664765"/>
              <a:gd name="connsiteY19" fmla="*/ 932467 h 1338469"/>
              <a:gd name="connsiteX20" fmla="*/ 0 w 4664765"/>
              <a:gd name="connsiteY20" fmla="*/ 513080 h 1338469"/>
              <a:gd name="connsiteX21" fmla="*/ 0 w 4664765"/>
              <a:gd name="connsiteY21" fmla="*/ 0 h 1338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64765" h="1338469" extrusionOk="0">
                <a:moveTo>
                  <a:pt x="0" y="0"/>
                </a:moveTo>
                <a:cubicBezTo>
                  <a:pt x="123778" y="-53575"/>
                  <a:pt x="408789" y="61751"/>
                  <a:pt x="536448" y="0"/>
                </a:cubicBezTo>
                <a:cubicBezTo>
                  <a:pt x="664107" y="-61751"/>
                  <a:pt x="792003" y="27210"/>
                  <a:pt x="979601" y="0"/>
                </a:cubicBezTo>
                <a:cubicBezTo>
                  <a:pt x="1167199" y="-27210"/>
                  <a:pt x="1420460" y="72825"/>
                  <a:pt x="1655992" y="0"/>
                </a:cubicBezTo>
                <a:cubicBezTo>
                  <a:pt x="1891524" y="-72825"/>
                  <a:pt x="2063449" y="3769"/>
                  <a:pt x="2192440" y="0"/>
                </a:cubicBezTo>
                <a:cubicBezTo>
                  <a:pt x="2321431" y="-3769"/>
                  <a:pt x="2542136" y="13668"/>
                  <a:pt x="2728888" y="0"/>
                </a:cubicBezTo>
                <a:cubicBezTo>
                  <a:pt x="2915640" y="-13668"/>
                  <a:pt x="3097083" y="31049"/>
                  <a:pt x="3405278" y="0"/>
                </a:cubicBezTo>
                <a:cubicBezTo>
                  <a:pt x="3713473" y="-31049"/>
                  <a:pt x="3722380" y="11710"/>
                  <a:pt x="3895079" y="0"/>
                </a:cubicBezTo>
                <a:cubicBezTo>
                  <a:pt x="4067778" y="-11710"/>
                  <a:pt x="4505428" y="56216"/>
                  <a:pt x="4664765" y="0"/>
                </a:cubicBezTo>
                <a:cubicBezTo>
                  <a:pt x="4691801" y="139897"/>
                  <a:pt x="4636684" y="311179"/>
                  <a:pt x="4664765" y="472926"/>
                </a:cubicBezTo>
                <a:cubicBezTo>
                  <a:pt x="4692846" y="634673"/>
                  <a:pt x="4656501" y="697495"/>
                  <a:pt x="4664765" y="892313"/>
                </a:cubicBezTo>
                <a:cubicBezTo>
                  <a:pt x="4673029" y="1087131"/>
                  <a:pt x="4661056" y="1126067"/>
                  <a:pt x="4664765" y="1338469"/>
                </a:cubicBezTo>
                <a:cubicBezTo>
                  <a:pt x="4416690" y="1401392"/>
                  <a:pt x="4223555" y="1324866"/>
                  <a:pt x="4035022" y="1338469"/>
                </a:cubicBezTo>
                <a:cubicBezTo>
                  <a:pt x="3846489" y="1352072"/>
                  <a:pt x="3623027" y="1287341"/>
                  <a:pt x="3358631" y="1338469"/>
                </a:cubicBezTo>
                <a:cubicBezTo>
                  <a:pt x="3094235" y="1389597"/>
                  <a:pt x="2869437" y="1329658"/>
                  <a:pt x="2682240" y="1338469"/>
                </a:cubicBezTo>
                <a:cubicBezTo>
                  <a:pt x="2495043" y="1347280"/>
                  <a:pt x="2396058" y="1309250"/>
                  <a:pt x="2192440" y="1338469"/>
                </a:cubicBezTo>
                <a:cubicBezTo>
                  <a:pt x="1988822" y="1367688"/>
                  <a:pt x="1738966" y="1318298"/>
                  <a:pt x="1609344" y="1338469"/>
                </a:cubicBezTo>
                <a:cubicBezTo>
                  <a:pt x="1479722" y="1358640"/>
                  <a:pt x="1241982" y="1298306"/>
                  <a:pt x="932953" y="1338469"/>
                </a:cubicBezTo>
                <a:cubicBezTo>
                  <a:pt x="623924" y="1378632"/>
                  <a:pt x="224539" y="1289863"/>
                  <a:pt x="0" y="1338469"/>
                </a:cubicBezTo>
                <a:cubicBezTo>
                  <a:pt x="-4511" y="1147025"/>
                  <a:pt x="6888" y="1060523"/>
                  <a:pt x="0" y="932467"/>
                </a:cubicBezTo>
                <a:cubicBezTo>
                  <a:pt x="-6888" y="804411"/>
                  <a:pt x="50083" y="638905"/>
                  <a:pt x="0" y="513080"/>
                </a:cubicBezTo>
                <a:cubicBezTo>
                  <a:pt x="-50083" y="387255"/>
                  <a:pt x="13582" y="168668"/>
                  <a:pt x="0" y="0"/>
                </a:cubicBezTo>
                <a:close/>
              </a:path>
            </a:pathLst>
          </a:custGeom>
          <a:noFill/>
          <a:ln w="254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3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D9B5AAC-1621-4B43-A952-7BC8728C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478903"/>
            <a:ext cx="5292851" cy="49638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719DD8-101B-A344-A54E-8B2EF66808C4}"/>
              </a:ext>
            </a:extLst>
          </p:cNvPr>
          <p:cNvSpPr/>
          <p:nvPr/>
        </p:nvSpPr>
        <p:spPr>
          <a:xfrm>
            <a:off x="781879" y="2597427"/>
            <a:ext cx="1762537" cy="424069"/>
          </a:xfrm>
          <a:custGeom>
            <a:avLst/>
            <a:gdLst>
              <a:gd name="connsiteX0" fmla="*/ 0 w 1762537"/>
              <a:gd name="connsiteY0" fmla="*/ 0 h 424069"/>
              <a:gd name="connsiteX1" fmla="*/ 569887 w 1762537"/>
              <a:gd name="connsiteY1" fmla="*/ 0 h 424069"/>
              <a:gd name="connsiteX2" fmla="*/ 1104523 w 1762537"/>
              <a:gd name="connsiteY2" fmla="*/ 0 h 424069"/>
              <a:gd name="connsiteX3" fmla="*/ 1762537 w 1762537"/>
              <a:gd name="connsiteY3" fmla="*/ 0 h 424069"/>
              <a:gd name="connsiteX4" fmla="*/ 1762537 w 1762537"/>
              <a:gd name="connsiteY4" fmla="*/ 424069 h 424069"/>
              <a:gd name="connsiteX5" fmla="*/ 1210275 w 1762537"/>
              <a:gd name="connsiteY5" fmla="*/ 424069 h 424069"/>
              <a:gd name="connsiteX6" fmla="*/ 587512 w 1762537"/>
              <a:gd name="connsiteY6" fmla="*/ 424069 h 424069"/>
              <a:gd name="connsiteX7" fmla="*/ 0 w 1762537"/>
              <a:gd name="connsiteY7" fmla="*/ 424069 h 424069"/>
              <a:gd name="connsiteX8" fmla="*/ 0 w 1762537"/>
              <a:gd name="connsiteY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537" h="424069" extrusionOk="0">
                <a:moveTo>
                  <a:pt x="0" y="0"/>
                </a:moveTo>
                <a:cubicBezTo>
                  <a:pt x="144727" y="-55964"/>
                  <a:pt x="427354" y="7506"/>
                  <a:pt x="569887" y="0"/>
                </a:cubicBezTo>
                <a:cubicBezTo>
                  <a:pt x="712420" y="-7506"/>
                  <a:pt x="921987" y="40378"/>
                  <a:pt x="1104523" y="0"/>
                </a:cubicBezTo>
                <a:cubicBezTo>
                  <a:pt x="1287059" y="-40378"/>
                  <a:pt x="1469009" y="2989"/>
                  <a:pt x="1762537" y="0"/>
                </a:cubicBezTo>
                <a:cubicBezTo>
                  <a:pt x="1810151" y="198152"/>
                  <a:pt x="1712797" y="298033"/>
                  <a:pt x="1762537" y="424069"/>
                </a:cubicBezTo>
                <a:cubicBezTo>
                  <a:pt x="1499210" y="438852"/>
                  <a:pt x="1324067" y="395613"/>
                  <a:pt x="1210275" y="424069"/>
                </a:cubicBezTo>
                <a:cubicBezTo>
                  <a:pt x="1096483" y="452525"/>
                  <a:pt x="735210" y="366299"/>
                  <a:pt x="587512" y="424069"/>
                </a:cubicBezTo>
                <a:cubicBezTo>
                  <a:pt x="439814" y="481839"/>
                  <a:pt x="205246" y="406232"/>
                  <a:pt x="0" y="424069"/>
                </a:cubicBezTo>
                <a:cubicBezTo>
                  <a:pt x="-7198" y="272663"/>
                  <a:pt x="38417" y="192890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DC231-F7C9-AE47-AE1C-02A2BFAE363A}"/>
              </a:ext>
            </a:extLst>
          </p:cNvPr>
          <p:cNvSpPr/>
          <p:nvPr/>
        </p:nvSpPr>
        <p:spPr>
          <a:xfrm>
            <a:off x="9309654" y="3313043"/>
            <a:ext cx="1636642" cy="498703"/>
          </a:xfrm>
          <a:custGeom>
            <a:avLst/>
            <a:gdLst>
              <a:gd name="connsiteX0" fmla="*/ 0 w 1636642"/>
              <a:gd name="connsiteY0" fmla="*/ 0 h 498703"/>
              <a:gd name="connsiteX1" fmla="*/ 529181 w 1636642"/>
              <a:gd name="connsiteY1" fmla="*/ 0 h 498703"/>
              <a:gd name="connsiteX2" fmla="*/ 1025629 w 1636642"/>
              <a:gd name="connsiteY2" fmla="*/ 0 h 498703"/>
              <a:gd name="connsiteX3" fmla="*/ 1636642 w 1636642"/>
              <a:gd name="connsiteY3" fmla="*/ 0 h 498703"/>
              <a:gd name="connsiteX4" fmla="*/ 1636642 w 1636642"/>
              <a:gd name="connsiteY4" fmla="*/ 498703 h 498703"/>
              <a:gd name="connsiteX5" fmla="*/ 1123828 w 1636642"/>
              <a:gd name="connsiteY5" fmla="*/ 498703 h 498703"/>
              <a:gd name="connsiteX6" fmla="*/ 545547 w 1636642"/>
              <a:gd name="connsiteY6" fmla="*/ 498703 h 498703"/>
              <a:gd name="connsiteX7" fmla="*/ 0 w 1636642"/>
              <a:gd name="connsiteY7" fmla="*/ 498703 h 498703"/>
              <a:gd name="connsiteX8" fmla="*/ 0 w 1636642"/>
              <a:gd name="connsiteY8" fmla="*/ 0 h 49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642" h="498703" extrusionOk="0">
                <a:moveTo>
                  <a:pt x="0" y="0"/>
                </a:moveTo>
                <a:cubicBezTo>
                  <a:pt x="196579" y="-22370"/>
                  <a:pt x="417830" y="55274"/>
                  <a:pt x="529181" y="0"/>
                </a:cubicBezTo>
                <a:cubicBezTo>
                  <a:pt x="640532" y="-55274"/>
                  <a:pt x="870267" y="57036"/>
                  <a:pt x="1025629" y="0"/>
                </a:cubicBezTo>
                <a:cubicBezTo>
                  <a:pt x="1180991" y="-57036"/>
                  <a:pt x="1450621" y="25550"/>
                  <a:pt x="1636642" y="0"/>
                </a:cubicBezTo>
                <a:cubicBezTo>
                  <a:pt x="1658969" y="106949"/>
                  <a:pt x="1622814" y="271599"/>
                  <a:pt x="1636642" y="498703"/>
                </a:cubicBezTo>
                <a:cubicBezTo>
                  <a:pt x="1522198" y="508874"/>
                  <a:pt x="1345355" y="461900"/>
                  <a:pt x="1123828" y="498703"/>
                </a:cubicBezTo>
                <a:cubicBezTo>
                  <a:pt x="902301" y="535506"/>
                  <a:pt x="727077" y="489110"/>
                  <a:pt x="545547" y="498703"/>
                </a:cubicBezTo>
                <a:cubicBezTo>
                  <a:pt x="364017" y="508296"/>
                  <a:pt x="146520" y="445880"/>
                  <a:pt x="0" y="498703"/>
                </a:cubicBezTo>
                <a:cubicBezTo>
                  <a:pt x="-11265" y="395035"/>
                  <a:pt x="4977" y="178824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3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707744A9-B1DD-4F76-B3B2-02A51E6DF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ounded Rectangle 28">
            <a:extLst>
              <a:ext uri="{FF2B5EF4-FFF2-40B4-BE49-F238E27FC236}">
                <a16:creationId xmlns:a16="http://schemas.microsoft.com/office/drawing/2014/main" id="{09F52C97-D8A0-4C58-9D04-B8733EE38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036" y="644333"/>
            <a:ext cx="3343935" cy="556933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BD0D77-1FE1-054D-9BCC-23A2DBFD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0" y="809244"/>
            <a:ext cx="2947225" cy="5239512"/>
          </a:xfrm>
          <a:prstGeom prst="rect">
            <a:avLst/>
          </a:prstGeom>
          <a:effectLst/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02C558-FB60-5646-9825-67B802482361}"/>
              </a:ext>
            </a:extLst>
          </p:cNvPr>
          <p:cNvSpPr/>
          <p:nvPr/>
        </p:nvSpPr>
        <p:spPr>
          <a:xfrm>
            <a:off x="6096000" y="644333"/>
            <a:ext cx="4799633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Three-line List</a:t>
            </a:r>
            <a:br>
              <a:rPr lang="en-US" sz="6000" b="1" dirty="0">
                <a:latin typeface="+mj-lt"/>
                <a:ea typeface="+mj-ea"/>
                <a:cs typeface="+mj-cs"/>
              </a:rPr>
            </a:br>
            <a:br>
              <a:rPr lang="en-US" sz="6000" b="1" dirty="0">
                <a:latin typeface="+mj-lt"/>
                <a:ea typeface="+mj-ea"/>
                <a:cs typeface="+mj-cs"/>
              </a:rPr>
            </a:br>
            <a:r>
              <a:rPr lang="en-US" sz="4000" b="1" dirty="0">
                <a:latin typeface="+mj-lt"/>
                <a:ea typeface="+mj-ea"/>
                <a:cs typeface="+mj-cs"/>
              </a:rPr>
              <a:t>Ex; Mail Inbox</a:t>
            </a:r>
            <a:endParaRPr lang="en-US" sz="60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310812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D9B5AAC-1621-4B43-A952-7BC8728C3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478903"/>
            <a:ext cx="5292851" cy="496386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B719DD8-101B-A344-A54E-8B2EF66808C4}"/>
              </a:ext>
            </a:extLst>
          </p:cNvPr>
          <p:cNvSpPr/>
          <p:nvPr/>
        </p:nvSpPr>
        <p:spPr>
          <a:xfrm>
            <a:off x="781879" y="2597427"/>
            <a:ext cx="1762537" cy="424069"/>
          </a:xfrm>
          <a:custGeom>
            <a:avLst/>
            <a:gdLst>
              <a:gd name="connsiteX0" fmla="*/ 0 w 1762537"/>
              <a:gd name="connsiteY0" fmla="*/ 0 h 424069"/>
              <a:gd name="connsiteX1" fmla="*/ 569887 w 1762537"/>
              <a:gd name="connsiteY1" fmla="*/ 0 h 424069"/>
              <a:gd name="connsiteX2" fmla="*/ 1104523 w 1762537"/>
              <a:gd name="connsiteY2" fmla="*/ 0 h 424069"/>
              <a:gd name="connsiteX3" fmla="*/ 1762537 w 1762537"/>
              <a:gd name="connsiteY3" fmla="*/ 0 h 424069"/>
              <a:gd name="connsiteX4" fmla="*/ 1762537 w 1762537"/>
              <a:gd name="connsiteY4" fmla="*/ 424069 h 424069"/>
              <a:gd name="connsiteX5" fmla="*/ 1210275 w 1762537"/>
              <a:gd name="connsiteY5" fmla="*/ 424069 h 424069"/>
              <a:gd name="connsiteX6" fmla="*/ 587512 w 1762537"/>
              <a:gd name="connsiteY6" fmla="*/ 424069 h 424069"/>
              <a:gd name="connsiteX7" fmla="*/ 0 w 1762537"/>
              <a:gd name="connsiteY7" fmla="*/ 424069 h 424069"/>
              <a:gd name="connsiteX8" fmla="*/ 0 w 1762537"/>
              <a:gd name="connsiteY8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537" h="424069" extrusionOk="0">
                <a:moveTo>
                  <a:pt x="0" y="0"/>
                </a:moveTo>
                <a:cubicBezTo>
                  <a:pt x="144727" y="-55964"/>
                  <a:pt x="427354" y="7506"/>
                  <a:pt x="569887" y="0"/>
                </a:cubicBezTo>
                <a:cubicBezTo>
                  <a:pt x="712420" y="-7506"/>
                  <a:pt x="921987" y="40378"/>
                  <a:pt x="1104523" y="0"/>
                </a:cubicBezTo>
                <a:cubicBezTo>
                  <a:pt x="1287059" y="-40378"/>
                  <a:pt x="1469009" y="2989"/>
                  <a:pt x="1762537" y="0"/>
                </a:cubicBezTo>
                <a:cubicBezTo>
                  <a:pt x="1810151" y="198152"/>
                  <a:pt x="1712797" y="298033"/>
                  <a:pt x="1762537" y="424069"/>
                </a:cubicBezTo>
                <a:cubicBezTo>
                  <a:pt x="1499210" y="438852"/>
                  <a:pt x="1324067" y="395613"/>
                  <a:pt x="1210275" y="424069"/>
                </a:cubicBezTo>
                <a:cubicBezTo>
                  <a:pt x="1096483" y="452525"/>
                  <a:pt x="735210" y="366299"/>
                  <a:pt x="587512" y="424069"/>
                </a:cubicBezTo>
                <a:cubicBezTo>
                  <a:pt x="439814" y="481839"/>
                  <a:pt x="205246" y="406232"/>
                  <a:pt x="0" y="424069"/>
                </a:cubicBezTo>
                <a:cubicBezTo>
                  <a:pt x="-7198" y="272663"/>
                  <a:pt x="38417" y="192890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A8DC231-F7C9-AE47-AE1C-02A2BFAE363A}"/>
              </a:ext>
            </a:extLst>
          </p:cNvPr>
          <p:cNvSpPr/>
          <p:nvPr/>
        </p:nvSpPr>
        <p:spPr>
          <a:xfrm>
            <a:off x="9309654" y="3313043"/>
            <a:ext cx="1636642" cy="498703"/>
          </a:xfrm>
          <a:custGeom>
            <a:avLst/>
            <a:gdLst>
              <a:gd name="connsiteX0" fmla="*/ 0 w 1636642"/>
              <a:gd name="connsiteY0" fmla="*/ 0 h 498703"/>
              <a:gd name="connsiteX1" fmla="*/ 529181 w 1636642"/>
              <a:gd name="connsiteY1" fmla="*/ 0 h 498703"/>
              <a:gd name="connsiteX2" fmla="*/ 1025629 w 1636642"/>
              <a:gd name="connsiteY2" fmla="*/ 0 h 498703"/>
              <a:gd name="connsiteX3" fmla="*/ 1636642 w 1636642"/>
              <a:gd name="connsiteY3" fmla="*/ 0 h 498703"/>
              <a:gd name="connsiteX4" fmla="*/ 1636642 w 1636642"/>
              <a:gd name="connsiteY4" fmla="*/ 498703 h 498703"/>
              <a:gd name="connsiteX5" fmla="*/ 1123828 w 1636642"/>
              <a:gd name="connsiteY5" fmla="*/ 498703 h 498703"/>
              <a:gd name="connsiteX6" fmla="*/ 545547 w 1636642"/>
              <a:gd name="connsiteY6" fmla="*/ 498703 h 498703"/>
              <a:gd name="connsiteX7" fmla="*/ 0 w 1636642"/>
              <a:gd name="connsiteY7" fmla="*/ 498703 h 498703"/>
              <a:gd name="connsiteX8" fmla="*/ 0 w 1636642"/>
              <a:gd name="connsiteY8" fmla="*/ 0 h 498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6642" h="498703" extrusionOk="0">
                <a:moveTo>
                  <a:pt x="0" y="0"/>
                </a:moveTo>
                <a:cubicBezTo>
                  <a:pt x="196579" y="-22370"/>
                  <a:pt x="417830" y="55274"/>
                  <a:pt x="529181" y="0"/>
                </a:cubicBezTo>
                <a:cubicBezTo>
                  <a:pt x="640532" y="-55274"/>
                  <a:pt x="870267" y="57036"/>
                  <a:pt x="1025629" y="0"/>
                </a:cubicBezTo>
                <a:cubicBezTo>
                  <a:pt x="1180991" y="-57036"/>
                  <a:pt x="1450621" y="25550"/>
                  <a:pt x="1636642" y="0"/>
                </a:cubicBezTo>
                <a:cubicBezTo>
                  <a:pt x="1658969" y="106949"/>
                  <a:pt x="1622814" y="271599"/>
                  <a:pt x="1636642" y="498703"/>
                </a:cubicBezTo>
                <a:cubicBezTo>
                  <a:pt x="1522198" y="508874"/>
                  <a:pt x="1345355" y="461900"/>
                  <a:pt x="1123828" y="498703"/>
                </a:cubicBezTo>
                <a:cubicBezTo>
                  <a:pt x="902301" y="535506"/>
                  <a:pt x="727077" y="489110"/>
                  <a:pt x="545547" y="498703"/>
                </a:cubicBezTo>
                <a:cubicBezTo>
                  <a:pt x="364017" y="508296"/>
                  <a:pt x="146520" y="445880"/>
                  <a:pt x="0" y="498703"/>
                </a:cubicBezTo>
                <a:cubicBezTo>
                  <a:pt x="-11265" y="395035"/>
                  <a:pt x="4977" y="178824"/>
                  <a:pt x="0" y="0"/>
                </a:cubicBezTo>
                <a:close/>
              </a:path>
            </a:pathLst>
          </a:custGeom>
          <a:noFill/>
          <a:ln w="6032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280641-0DF8-B34A-96DB-1C0CAE557821}"/>
              </a:ext>
            </a:extLst>
          </p:cNvPr>
          <p:cNvSpPr/>
          <p:nvPr/>
        </p:nvSpPr>
        <p:spPr>
          <a:xfrm>
            <a:off x="2544416" y="5406887"/>
            <a:ext cx="2842039" cy="331304"/>
          </a:xfrm>
          <a:custGeom>
            <a:avLst/>
            <a:gdLst>
              <a:gd name="connsiteX0" fmla="*/ 0 w 2842039"/>
              <a:gd name="connsiteY0" fmla="*/ 0 h 331304"/>
              <a:gd name="connsiteX1" fmla="*/ 539987 w 2842039"/>
              <a:gd name="connsiteY1" fmla="*/ 0 h 331304"/>
              <a:gd name="connsiteX2" fmla="*/ 1023134 w 2842039"/>
              <a:gd name="connsiteY2" fmla="*/ 0 h 331304"/>
              <a:gd name="connsiteX3" fmla="*/ 1648383 w 2842039"/>
              <a:gd name="connsiteY3" fmla="*/ 0 h 331304"/>
              <a:gd name="connsiteX4" fmla="*/ 2188370 w 2842039"/>
              <a:gd name="connsiteY4" fmla="*/ 0 h 331304"/>
              <a:gd name="connsiteX5" fmla="*/ 2842039 w 2842039"/>
              <a:gd name="connsiteY5" fmla="*/ 0 h 331304"/>
              <a:gd name="connsiteX6" fmla="*/ 2842039 w 2842039"/>
              <a:gd name="connsiteY6" fmla="*/ 331304 h 331304"/>
              <a:gd name="connsiteX7" fmla="*/ 2273631 w 2842039"/>
              <a:gd name="connsiteY7" fmla="*/ 331304 h 331304"/>
              <a:gd name="connsiteX8" fmla="*/ 1648383 w 2842039"/>
              <a:gd name="connsiteY8" fmla="*/ 331304 h 331304"/>
              <a:gd name="connsiteX9" fmla="*/ 1165236 w 2842039"/>
              <a:gd name="connsiteY9" fmla="*/ 331304 h 331304"/>
              <a:gd name="connsiteX10" fmla="*/ 596828 w 2842039"/>
              <a:gd name="connsiteY10" fmla="*/ 331304 h 331304"/>
              <a:gd name="connsiteX11" fmla="*/ 0 w 2842039"/>
              <a:gd name="connsiteY11" fmla="*/ 331304 h 331304"/>
              <a:gd name="connsiteX12" fmla="*/ 0 w 2842039"/>
              <a:gd name="connsiteY12" fmla="*/ 0 h 33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42039" h="331304" extrusionOk="0">
                <a:moveTo>
                  <a:pt x="0" y="0"/>
                </a:moveTo>
                <a:cubicBezTo>
                  <a:pt x="154978" y="-25609"/>
                  <a:pt x="426974" y="28910"/>
                  <a:pt x="539987" y="0"/>
                </a:cubicBezTo>
                <a:cubicBezTo>
                  <a:pt x="653000" y="-28910"/>
                  <a:pt x="822460" y="51799"/>
                  <a:pt x="1023134" y="0"/>
                </a:cubicBezTo>
                <a:cubicBezTo>
                  <a:pt x="1223808" y="-51799"/>
                  <a:pt x="1433446" y="8411"/>
                  <a:pt x="1648383" y="0"/>
                </a:cubicBezTo>
                <a:cubicBezTo>
                  <a:pt x="1863320" y="-8411"/>
                  <a:pt x="1983077" y="62869"/>
                  <a:pt x="2188370" y="0"/>
                </a:cubicBezTo>
                <a:cubicBezTo>
                  <a:pt x="2393663" y="-62869"/>
                  <a:pt x="2595071" y="33693"/>
                  <a:pt x="2842039" y="0"/>
                </a:cubicBezTo>
                <a:cubicBezTo>
                  <a:pt x="2874522" y="152167"/>
                  <a:pt x="2825210" y="186935"/>
                  <a:pt x="2842039" y="331304"/>
                </a:cubicBezTo>
                <a:cubicBezTo>
                  <a:pt x="2712013" y="379068"/>
                  <a:pt x="2453705" y="302268"/>
                  <a:pt x="2273631" y="331304"/>
                </a:cubicBezTo>
                <a:cubicBezTo>
                  <a:pt x="2093557" y="360340"/>
                  <a:pt x="1911225" y="315898"/>
                  <a:pt x="1648383" y="331304"/>
                </a:cubicBezTo>
                <a:cubicBezTo>
                  <a:pt x="1385541" y="346710"/>
                  <a:pt x="1367271" y="300975"/>
                  <a:pt x="1165236" y="331304"/>
                </a:cubicBezTo>
                <a:cubicBezTo>
                  <a:pt x="963201" y="361633"/>
                  <a:pt x="772206" y="322778"/>
                  <a:pt x="596828" y="331304"/>
                </a:cubicBezTo>
                <a:cubicBezTo>
                  <a:pt x="421450" y="339830"/>
                  <a:pt x="264971" y="283296"/>
                  <a:pt x="0" y="331304"/>
                </a:cubicBezTo>
                <a:cubicBezTo>
                  <a:pt x="-25754" y="247818"/>
                  <a:pt x="19401" y="118715"/>
                  <a:pt x="0" y="0"/>
                </a:cubicBezTo>
                <a:close/>
              </a:path>
            </a:pathLst>
          </a:custGeom>
          <a:noFill/>
          <a:ln w="6032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75385B-3444-7441-B617-AF9F5C705E92}"/>
              </a:ext>
            </a:extLst>
          </p:cNvPr>
          <p:cNvSpPr/>
          <p:nvPr/>
        </p:nvSpPr>
        <p:spPr>
          <a:xfrm>
            <a:off x="9309655" y="4809202"/>
            <a:ext cx="1848676" cy="424069"/>
          </a:xfrm>
          <a:custGeom>
            <a:avLst/>
            <a:gdLst>
              <a:gd name="connsiteX0" fmla="*/ 0 w 1848676"/>
              <a:gd name="connsiteY0" fmla="*/ 0 h 424069"/>
              <a:gd name="connsiteX1" fmla="*/ 443682 w 1848676"/>
              <a:gd name="connsiteY1" fmla="*/ 0 h 424069"/>
              <a:gd name="connsiteX2" fmla="*/ 850391 w 1848676"/>
              <a:gd name="connsiteY2" fmla="*/ 0 h 424069"/>
              <a:gd name="connsiteX3" fmla="*/ 1349533 w 1848676"/>
              <a:gd name="connsiteY3" fmla="*/ 0 h 424069"/>
              <a:gd name="connsiteX4" fmla="*/ 1848676 w 1848676"/>
              <a:gd name="connsiteY4" fmla="*/ 0 h 424069"/>
              <a:gd name="connsiteX5" fmla="*/ 1848676 w 1848676"/>
              <a:gd name="connsiteY5" fmla="*/ 424069 h 424069"/>
              <a:gd name="connsiteX6" fmla="*/ 1423481 w 1848676"/>
              <a:gd name="connsiteY6" fmla="*/ 424069 h 424069"/>
              <a:gd name="connsiteX7" fmla="*/ 998285 w 1848676"/>
              <a:gd name="connsiteY7" fmla="*/ 424069 h 424069"/>
              <a:gd name="connsiteX8" fmla="*/ 499143 w 1848676"/>
              <a:gd name="connsiteY8" fmla="*/ 424069 h 424069"/>
              <a:gd name="connsiteX9" fmla="*/ 0 w 1848676"/>
              <a:gd name="connsiteY9" fmla="*/ 424069 h 424069"/>
              <a:gd name="connsiteX10" fmla="*/ 0 w 1848676"/>
              <a:gd name="connsiteY10" fmla="*/ 0 h 42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48676" h="424069" extrusionOk="0">
                <a:moveTo>
                  <a:pt x="0" y="0"/>
                </a:moveTo>
                <a:cubicBezTo>
                  <a:pt x="105487" y="-29403"/>
                  <a:pt x="269968" y="42983"/>
                  <a:pt x="443682" y="0"/>
                </a:cubicBezTo>
                <a:cubicBezTo>
                  <a:pt x="617396" y="-42983"/>
                  <a:pt x="725187" y="15365"/>
                  <a:pt x="850391" y="0"/>
                </a:cubicBezTo>
                <a:cubicBezTo>
                  <a:pt x="975595" y="-15365"/>
                  <a:pt x="1136283" y="56091"/>
                  <a:pt x="1349533" y="0"/>
                </a:cubicBezTo>
                <a:cubicBezTo>
                  <a:pt x="1562783" y="-56091"/>
                  <a:pt x="1687336" y="28119"/>
                  <a:pt x="1848676" y="0"/>
                </a:cubicBezTo>
                <a:cubicBezTo>
                  <a:pt x="1893305" y="126526"/>
                  <a:pt x="1800085" y="308669"/>
                  <a:pt x="1848676" y="424069"/>
                </a:cubicBezTo>
                <a:cubicBezTo>
                  <a:pt x="1655926" y="458571"/>
                  <a:pt x="1605589" y="397039"/>
                  <a:pt x="1423481" y="424069"/>
                </a:cubicBezTo>
                <a:cubicBezTo>
                  <a:pt x="1241373" y="451099"/>
                  <a:pt x="1180114" y="380787"/>
                  <a:pt x="998285" y="424069"/>
                </a:cubicBezTo>
                <a:cubicBezTo>
                  <a:pt x="816456" y="467351"/>
                  <a:pt x="720814" y="418057"/>
                  <a:pt x="499143" y="424069"/>
                </a:cubicBezTo>
                <a:cubicBezTo>
                  <a:pt x="277472" y="430081"/>
                  <a:pt x="178651" y="372814"/>
                  <a:pt x="0" y="424069"/>
                </a:cubicBezTo>
                <a:cubicBezTo>
                  <a:pt x="-35644" y="338284"/>
                  <a:pt x="42365" y="106494"/>
                  <a:pt x="0" y="0"/>
                </a:cubicBezTo>
                <a:close/>
              </a:path>
            </a:pathLst>
          </a:custGeom>
          <a:noFill/>
          <a:ln w="60325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747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8971E-82A8-364F-BD92-D28E174C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56" y="1819965"/>
            <a:ext cx="5041900" cy="4622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5C6185-7FDA-EB49-8386-4FE4731960D9}"/>
              </a:ext>
            </a:extLst>
          </p:cNvPr>
          <p:cNvCxnSpPr/>
          <p:nvPr/>
        </p:nvCxnSpPr>
        <p:spPr>
          <a:xfrm>
            <a:off x="5817704" y="1819965"/>
            <a:ext cx="0" cy="4514574"/>
          </a:xfrm>
          <a:prstGeom prst="line">
            <a:avLst/>
          </a:prstGeom>
          <a:ln w="34925" cmpd="tri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254E03E-A076-3848-B86A-ED927DAE9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47" y="1819965"/>
            <a:ext cx="5292851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48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6222" y="2890391"/>
            <a:ext cx="1053955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Prepare </a:t>
            </a:r>
            <a:r>
              <a:rPr lang="en-US" sz="6400" b="1" dirty="0" err="1"/>
              <a:t>RecyclerView</a:t>
            </a:r>
            <a:r>
              <a:rPr lang="en-US" sz="6400" b="1" dirty="0"/>
              <a:t> Adapter</a:t>
            </a:r>
          </a:p>
        </p:txBody>
      </p:sp>
    </p:spTree>
    <p:extLst>
      <p:ext uri="{BB962C8B-B14F-4D97-AF65-F5344CB8AC3E}">
        <p14:creationId xmlns:p14="http://schemas.microsoft.com/office/powerpoint/2010/main" val="1735824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682945" y="2890391"/>
            <a:ext cx="108261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What is </a:t>
            </a:r>
            <a:r>
              <a:rPr lang="en-US" sz="6400" b="1" dirty="0" err="1"/>
              <a:t>RecyclerView</a:t>
            </a:r>
            <a:r>
              <a:rPr lang="en-US" sz="6400" b="1" dirty="0"/>
              <a:t> Adapter?</a:t>
            </a:r>
          </a:p>
        </p:txBody>
      </p:sp>
    </p:spTree>
    <p:extLst>
      <p:ext uri="{BB962C8B-B14F-4D97-AF65-F5344CB8AC3E}">
        <p14:creationId xmlns:p14="http://schemas.microsoft.com/office/powerpoint/2010/main" val="489996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4943471" y="268727"/>
            <a:ext cx="230505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Step 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98946" y="3177867"/>
            <a:ext cx="1129305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/>
              <a:t>A class that connects our data with the </a:t>
            </a:r>
            <a:r>
              <a:rPr lang="en-US" sz="6400" b="1" dirty="0" err="1"/>
              <a:t>RecyclerView</a:t>
            </a:r>
            <a:endParaRPr lang="en-US" sz="6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7F3EF7-81CC-AD40-9014-DCEFEF6A7735}"/>
              </a:ext>
            </a:extLst>
          </p:cNvPr>
          <p:cNvSpPr/>
          <p:nvPr/>
        </p:nvSpPr>
        <p:spPr>
          <a:xfrm>
            <a:off x="1516763" y="1451962"/>
            <a:ext cx="91584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What is </a:t>
            </a:r>
            <a:r>
              <a:rPr lang="en-US" sz="5400" b="1" dirty="0" err="1">
                <a:solidFill>
                  <a:schemeClr val="tx1">
                    <a:alpha val="30000"/>
                  </a:schemeClr>
                </a:solidFill>
              </a:rPr>
              <a:t>RecyclerView</a:t>
            </a:r>
            <a:r>
              <a:rPr lang="en-US" sz="5400" b="1" dirty="0">
                <a:solidFill>
                  <a:schemeClr val="tx1">
                    <a:alpha val="30000"/>
                  </a:schemeClr>
                </a:solidFill>
              </a:rPr>
              <a:t> Adapter?</a:t>
            </a:r>
          </a:p>
        </p:txBody>
      </p:sp>
    </p:spTree>
    <p:extLst>
      <p:ext uri="{BB962C8B-B14F-4D97-AF65-F5344CB8AC3E}">
        <p14:creationId xmlns:p14="http://schemas.microsoft.com/office/powerpoint/2010/main" val="514625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3267771" y="2158244"/>
            <a:ext cx="5656458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</p:txBody>
      </p:sp>
    </p:spTree>
    <p:extLst>
      <p:ext uri="{BB962C8B-B14F-4D97-AF65-F5344CB8AC3E}">
        <p14:creationId xmlns:p14="http://schemas.microsoft.com/office/powerpoint/2010/main" val="72018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263183"/>
            <a:ext cx="3191554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66B712D-F870-7649-9934-C4DF926CECEB}"/>
              </a:ext>
            </a:extLst>
          </p:cNvPr>
          <p:cNvGrpSpPr/>
          <p:nvPr/>
        </p:nvGrpSpPr>
        <p:grpSpPr>
          <a:xfrm>
            <a:off x="835155" y="2780715"/>
            <a:ext cx="8163071" cy="2361128"/>
            <a:chOff x="835155" y="2780715"/>
            <a:chExt cx="7315200" cy="16300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0A6403-78BA-AC4A-86F4-62A7BDE226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6665" y="2915480"/>
              <a:ext cx="7124700" cy="13716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448255B-DEE6-7F40-AC54-2A395575D272}"/>
                </a:ext>
              </a:extLst>
            </p:cNvPr>
            <p:cNvSpPr/>
            <p:nvPr/>
          </p:nvSpPr>
          <p:spPr>
            <a:xfrm>
              <a:off x="835155" y="2780715"/>
              <a:ext cx="7315200" cy="1630018"/>
            </a:xfrm>
            <a:prstGeom prst="rect">
              <a:avLst/>
            </a:prstGeom>
            <a:no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67049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263183"/>
            <a:ext cx="3191554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684D3C-7A48-4D46-80C6-6B66F24C36CB}"/>
              </a:ext>
            </a:extLst>
          </p:cNvPr>
          <p:cNvSpPr/>
          <p:nvPr/>
        </p:nvSpPr>
        <p:spPr>
          <a:xfrm>
            <a:off x="2773572" y="2582313"/>
            <a:ext cx="6644855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</p:spTree>
    <p:extLst>
      <p:ext uri="{BB962C8B-B14F-4D97-AF65-F5344CB8AC3E}">
        <p14:creationId xmlns:p14="http://schemas.microsoft.com/office/powerpoint/2010/main" val="815721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2099B-11B8-964C-B03A-5913E958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48" y="1941323"/>
            <a:ext cx="10128303" cy="389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86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E2099B-11B8-964C-B03A-5913E958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41" y="1675708"/>
            <a:ext cx="4974184" cy="19150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E2448-1073-7347-AB54-4FD87460A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95" y="4392527"/>
            <a:ext cx="11025809" cy="1579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1C79E-0AF4-AD47-A4CF-4E81BEA41EC4}"/>
              </a:ext>
            </a:extLst>
          </p:cNvPr>
          <p:cNvSpPr/>
          <p:nvPr/>
        </p:nvSpPr>
        <p:spPr>
          <a:xfrm>
            <a:off x="503583" y="4280452"/>
            <a:ext cx="11224591" cy="176253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8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959261" y="2890391"/>
            <a:ext cx="4273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List controls</a:t>
            </a:r>
          </a:p>
        </p:txBody>
      </p:sp>
    </p:spTree>
    <p:extLst>
      <p:ext uri="{BB962C8B-B14F-4D97-AF65-F5344CB8AC3E}">
        <p14:creationId xmlns:p14="http://schemas.microsoft.com/office/powerpoint/2010/main" val="9785911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CA511F-B3C6-2048-801D-76AA3CEFAE7D}"/>
              </a:ext>
            </a:extLst>
          </p:cNvPr>
          <p:cNvSpPr/>
          <p:nvPr/>
        </p:nvSpPr>
        <p:spPr>
          <a:xfrm>
            <a:off x="4547429" y="2010087"/>
            <a:ext cx="3097141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Error??</a:t>
            </a:r>
          </a:p>
        </p:txBody>
      </p:sp>
    </p:spTree>
    <p:extLst>
      <p:ext uri="{BB962C8B-B14F-4D97-AF65-F5344CB8AC3E}">
        <p14:creationId xmlns:p14="http://schemas.microsoft.com/office/powerpoint/2010/main" val="29318794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94B7C5-FDF8-E64A-B3CB-544EB165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3" y="2620956"/>
            <a:ext cx="10999304" cy="236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586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AFCFF-A422-9B42-861F-7DE9E03B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8" y="1179443"/>
            <a:ext cx="4052539" cy="56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470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AFCFF-A422-9B42-861F-7DE9E03BC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8" y="1179443"/>
            <a:ext cx="4052539" cy="567855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6BB0E4-760A-C141-943C-88FB2A69DC83}"/>
              </a:ext>
            </a:extLst>
          </p:cNvPr>
          <p:cNvSpPr/>
          <p:nvPr/>
        </p:nvSpPr>
        <p:spPr>
          <a:xfrm>
            <a:off x="4305300" y="2159000"/>
            <a:ext cx="2946400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05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D80A6-C8F9-324D-9996-6A50DAD8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216150"/>
            <a:ext cx="9715500" cy="3746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51825A-4744-D34E-B9F0-8635817B9B5D}"/>
              </a:ext>
            </a:extLst>
          </p:cNvPr>
          <p:cNvSpPr/>
          <p:nvPr/>
        </p:nvSpPr>
        <p:spPr>
          <a:xfrm>
            <a:off x="4458816" y="2686050"/>
            <a:ext cx="1980084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BF6DE7-5830-E746-A7A8-1CD83F829E1F}"/>
              </a:ext>
            </a:extLst>
          </p:cNvPr>
          <p:cNvSpPr/>
          <p:nvPr/>
        </p:nvSpPr>
        <p:spPr>
          <a:xfrm>
            <a:off x="2566516" y="3905250"/>
            <a:ext cx="1726084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CC82A3-98D6-9F45-8513-93228F666C62}"/>
              </a:ext>
            </a:extLst>
          </p:cNvPr>
          <p:cNvSpPr/>
          <p:nvPr/>
        </p:nvSpPr>
        <p:spPr>
          <a:xfrm>
            <a:off x="2452216" y="5099050"/>
            <a:ext cx="1548284" cy="368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7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D80A6-C8F9-324D-9996-6A50DAD80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2216150"/>
            <a:ext cx="9715500" cy="3746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51825A-4744-D34E-B9F0-8635817B9B5D}"/>
              </a:ext>
            </a:extLst>
          </p:cNvPr>
          <p:cNvSpPr/>
          <p:nvPr/>
        </p:nvSpPr>
        <p:spPr>
          <a:xfrm>
            <a:off x="4547716" y="2686050"/>
            <a:ext cx="1980084" cy="368300"/>
          </a:xfrm>
          <a:prstGeom prst="rect">
            <a:avLst/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BF6DE7-5830-E746-A7A8-1CD83F829E1F}"/>
              </a:ext>
            </a:extLst>
          </p:cNvPr>
          <p:cNvSpPr/>
          <p:nvPr/>
        </p:nvSpPr>
        <p:spPr>
          <a:xfrm>
            <a:off x="2566516" y="3905250"/>
            <a:ext cx="1726084" cy="368300"/>
          </a:xfrm>
          <a:prstGeom prst="rect">
            <a:avLst/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CC82A3-98D6-9F45-8513-93228F666C62}"/>
              </a:ext>
            </a:extLst>
          </p:cNvPr>
          <p:cNvSpPr/>
          <p:nvPr/>
        </p:nvSpPr>
        <p:spPr>
          <a:xfrm>
            <a:off x="2452216" y="5099050"/>
            <a:ext cx="1548284" cy="368300"/>
          </a:xfrm>
          <a:prstGeom prst="rect">
            <a:avLst/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BE0F12-0B7A-C74D-ABED-9FA1E1B27CB9}"/>
              </a:ext>
            </a:extLst>
          </p:cNvPr>
          <p:cNvSpPr/>
          <p:nvPr/>
        </p:nvSpPr>
        <p:spPr>
          <a:xfrm>
            <a:off x="1981200" y="2679700"/>
            <a:ext cx="2501900" cy="368300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F2DA84-AA19-5F4B-919E-AC48CDC7EC20}"/>
              </a:ext>
            </a:extLst>
          </p:cNvPr>
          <p:cNvSpPr/>
          <p:nvPr/>
        </p:nvSpPr>
        <p:spPr>
          <a:xfrm>
            <a:off x="5144616" y="3905250"/>
            <a:ext cx="2424584" cy="368300"/>
          </a:xfrm>
          <a:prstGeom prst="rect">
            <a:avLst/>
          </a:pr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02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391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44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242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3229287"/>
            <a:ext cx="11025809" cy="157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764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193800" y="3479800"/>
            <a:ext cx="9525000" cy="3080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 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Specifiy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 here 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526690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193800" y="3479800"/>
            <a:ext cx="9525000" cy="111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 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Specifiy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 here 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86B8D-D2D5-9241-ADFC-3F7863BB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1" y="4822512"/>
            <a:ext cx="9064790" cy="118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7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3959261" y="183285"/>
            <a:ext cx="427347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tx1">
                    <a:alpha val="30000"/>
                  </a:schemeClr>
                </a:solidFill>
              </a:rPr>
              <a:t>List controls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4F3E7E-C09D-FE4C-84BB-1DD28AC20B2E}"/>
              </a:ext>
            </a:extLst>
          </p:cNvPr>
          <p:cNvSpPr/>
          <p:nvPr/>
        </p:nvSpPr>
        <p:spPr>
          <a:xfrm>
            <a:off x="603584" y="2914454"/>
            <a:ext cx="1098483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/>
              <a:t>Display information and actions for the list items.</a:t>
            </a:r>
          </a:p>
        </p:txBody>
      </p:sp>
    </p:spTree>
    <p:extLst>
      <p:ext uri="{BB962C8B-B14F-4D97-AF65-F5344CB8AC3E}">
        <p14:creationId xmlns:p14="http://schemas.microsoft.com/office/powerpoint/2010/main" val="2519022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193800" y="3635560"/>
            <a:ext cx="9982200" cy="10761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628650">
              <a:lnSpc>
                <a:spcPct val="15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 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TheNewClassName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 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43627C-7326-664F-A72C-B1BC10E124C1}"/>
              </a:ext>
            </a:extLst>
          </p:cNvPr>
          <p:cNvSpPr/>
          <p:nvPr/>
        </p:nvSpPr>
        <p:spPr>
          <a:xfrm>
            <a:off x="2629545" y="5198360"/>
            <a:ext cx="8039099" cy="8079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alpha val="99000"/>
                  </a:schemeClr>
                </a:solidFill>
                <a:highlight>
                  <a:srgbClr val="FFFF00"/>
                </a:highlight>
              </a:rPr>
              <a:t>It could be any name</a:t>
            </a:r>
          </a:p>
        </p:txBody>
      </p:sp>
    </p:spTree>
    <p:extLst>
      <p:ext uri="{BB962C8B-B14F-4D97-AF65-F5344CB8AC3E}">
        <p14:creationId xmlns:p14="http://schemas.microsoft.com/office/powerpoint/2010/main" val="23729912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626704" y="4132042"/>
            <a:ext cx="9982200" cy="201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>
              <a:lnSpc>
                <a:spcPct val="15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531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1626704" y="4132042"/>
            <a:ext cx="9982200" cy="201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>
              <a:lnSpc>
                <a:spcPct val="15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&lt;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dirty="0">
                <a:solidFill>
                  <a:schemeClr val="tx1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E2BFE1-991E-A045-BC81-FDEFE60FCFAA}"/>
              </a:ext>
            </a:extLst>
          </p:cNvPr>
          <p:cNvSpPr/>
          <p:nvPr/>
        </p:nvSpPr>
        <p:spPr>
          <a:xfrm>
            <a:off x="2781945" y="2451100"/>
            <a:ext cx="3453755" cy="406400"/>
          </a:xfrm>
          <a:custGeom>
            <a:avLst/>
            <a:gdLst>
              <a:gd name="connsiteX0" fmla="*/ 0 w 3453755"/>
              <a:gd name="connsiteY0" fmla="*/ 0 h 406400"/>
              <a:gd name="connsiteX1" fmla="*/ 541088 w 3453755"/>
              <a:gd name="connsiteY1" fmla="*/ 0 h 406400"/>
              <a:gd name="connsiteX2" fmla="*/ 1013101 w 3453755"/>
              <a:gd name="connsiteY2" fmla="*/ 0 h 406400"/>
              <a:gd name="connsiteX3" fmla="*/ 1657802 w 3453755"/>
              <a:gd name="connsiteY3" fmla="*/ 0 h 406400"/>
              <a:gd name="connsiteX4" fmla="*/ 2198891 w 3453755"/>
              <a:gd name="connsiteY4" fmla="*/ 0 h 406400"/>
              <a:gd name="connsiteX5" fmla="*/ 2739979 w 3453755"/>
              <a:gd name="connsiteY5" fmla="*/ 0 h 406400"/>
              <a:gd name="connsiteX6" fmla="*/ 3453755 w 3453755"/>
              <a:gd name="connsiteY6" fmla="*/ 0 h 406400"/>
              <a:gd name="connsiteX7" fmla="*/ 3453755 w 3453755"/>
              <a:gd name="connsiteY7" fmla="*/ 406400 h 406400"/>
              <a:gd name="connsiteX8" fmla="*/ 2878129 w 3453755"/>
              <a:gd name="connsiteY8" fmla="*/ 406400 h 406400"/>
              <a:gd name="connsiteX9" fmla="*/ 2406116 w 3453755"/>
              <a:gd name="connsiteY9" fmla="*/ 406400 h 406400"/>
              <a:gd name="connsiteX10" fmla="*/ 1830490 w 3453755"/>
              <a:gd name="connsiteY10" fmla="*/ 406400 h 406400"/>
              <a:gd name="connsiteX11" fmla="*/ 1254864 w 3453755"/>
              <a:gd name="connsiteY11" fmla="*/ 406400 h 406400"/>
              <a:gd name="connsiteX12" fmla="*/ 713776 w 3453755"/>
              <a:gd name="connsiteY12" fmla="*/ 406400 h 406400"/>
              <a:gd name="connsiteX13" fmla="*/ 0 w 3453755"/>
              <a:gd name="connsiteY13" fmla="*/ 406400 h 406400"/>
              <a:gd name="connsiteX14" fmla="*/ 0 w 3453755"/>
              <a:gd name="connsiteY14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755" h="406400" extrusionOk="0">
                <a:moveTo>
                  <a:pt x="0" y="0"/>
                </a:moveTo>
                <a:cubicBezTo>
                  <a:pt x="208466" y="-54178"/>
                  <a:pt x="374705" y="45547"/>
                  <a:pt x="541088" y="0"/>
                </a:cubicBezTo>
                <a:cubicBezTo>
                  <a:pt x="707471" y="-45547"/>
                  <a:pt x="803478" y="13172"/>
                  <a:pt x="1013101" y="0"/>
                </a:cubicBezTo>
                <a:cubicBezTo>
                  <a:pt x="1222724" y="-13172"/>
                  <a:pt x="1393823" y="68107"/>
                  <a:pt x="1657802" y="0"/>
                </a:cubicBezTo>
                <a:cubicBezTo>
                  <a:pt x="1921781" y="-68107"/>
                  <a:pt x="1985169" y="41181"/>
                  <a:pt x="2198891" y="0"/>
                </a:cubicBezTo>
                <a:cubicBezTo>
                  <a:pt x="2412613" y="-41181"/>
                  <a:pt x="2482954" y="11256"/>
                  <a:pt x="2739979" y="0"/>
                </a:cubicBezTo>
                <a:cubicBezTo>
                  <a:pt x="2997004" y="-11256"/>
                  <a:pt x="3214273" y="17203"/>
                  <a:pt x="3453755" y="0"/>
                </a:cubicBezTo>
                <a:cubicBezTo>
                  <a:pt x="3479984" y="83406"/>
                  <a:pt x="3425578" y="245812"/>
                  <a:pt x="3453755" y="406400"/>
                </a:cubicBezTo>
                <a:cubicBezTo>
                  <a:pt x="3172748" y="465591"/>
                  <a:pt x="3055239" y="360531"/>
                  <a:pt x="2878129" y="406400"/>
                </a:cubicBezTo>
                <a:cubicBezTo>
                  <a:pt x="2701019" y="452269"/>
                  <a:pt x="2514283" y="352211"/>
                  <a:pt x="2406116" y="406400"/>
                </a:cubicBezTo>
                <a:cubicBezTo>
                  <a:pt x="2297949" y="460589"/>
                  <a:pt x="2091880" y="397628"/>
                  <a:pt x="1830490" y="406400"/>
                </a:cubicBezTo>
                <a:cubicBezTo>
                  <a:pt x="1569100" y="415172"/>
                  <a:pt x="1517966" y="369776"/>
                  <a:pt x="1254864" y="406400"/>
                </a:cubicBezTo>
                <a:cubicBezTo>
                  <a:pt x="991762" y="443024"/>
                  <a:pt x="930728" y="390763"/>
                  <a:pt x="713776" y="406400"/>
                </a:cubicBezTo>
                <a:cubicBezTo>
                  <a:pt x="496824" y="422037"/>
                  <a:pt x="308714" y="374268"/>
                  <a:pt x="0" y="406400"/>
                </a:cubicBezTo>
                <a:cubicBezTo>
                  <a:pt x="-18631" y="256325"/>
                  <a:pt x="9933" y="99973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574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381000" y="4030630"/>
            <a:ext cx="11506200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28650">
              <a:lnSpc>
                <a:spcPct val="27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&lt;</a:t>
            </a:r>
            <a:r>
              <a:rPr lang="en-US" sz="4400" dirty="0" err="1">
                <a:solidFill>
                  <a:schemeClr val="accent6">
                    <a:alpha val="99000"/>
                  </a:schemeClr>
                </a:solidFill>
              </a:rPr>
              <a:t>MyCustomTableAdapter</a:t>
            </a:r>
            <a:r>
              <a:rPr lang="en-US" sz="4400" dirty="0" err="1">
                <a:solidFill>
                  <a:schemeClr val="tx1">
                    <a:alpha val="99000"/>
                  </a:schemeClr>
                </a:solidFill>
              </a:rPr>
              <a:t>.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E2BFE1-991E-A045-BC81-FDEFE60FCFAA}"/>
              </a:ext>
            </a:extLst>
          </p:cNvPr>
          <p:cNvSpPr/>
          <p:nvPr/>
        </p:nvSpPr>
        <p:spPr>
          <a:xfrm>
            <a:off x="2781945" y="2451100"/>
            <a:ext cx="3453755" cy="406400"/>
          </a:xfrm>
          <a:custGeom>
            <a:avLst/>
            <a:gdLst>
              <a:gd name="connsiteX0" fmla="*/ 0 w 3453755"/>
              <a:gd name="connsiteY0" fmla="*/ 0 h 406400"/>
              <a:gd name="connsiteX1" fmla="*/ 541088 w 3453755"/>
              <a:gd name="connsiteY1" fmla="*/ 0 h 406400"/>
              <a:gd name="connsiteX2" fmla="*/ 1013101 w 3453755"/>
              <a:gd name="connsiteY2" fmla="*/ 0 h 406400"/>
              <a:gd name="connsiteX3" fmla="*/ 1657802 w 3453755"/>
              <a:gd name="connsiteY3" fmla="*/ 0 h 406400"/>
              <a:gd name="connsiteX4" fmla="*/ 2198891 w 3453755"/>
              <a:gd name="connsiteY4" fmla="*/ 0 h 406400"/>
              <a:gd name="connsiteX5" fmla="*/ 2739979 w 3453755"/>
              <a:gd name="connsiteY5" fmla="*/ 0 h 406400"/>
              <a:gd name="connsiteX6" fmla="*/ 3453755 w 3453755"/>
              <a:gd name="connsiteY6" fmla="*/ 0 h 406400"/>
              <a:gd name="connsiteX7" fmla="*/ 3453755 w 3453755"/>
              <a:gd name="connsiteY7" fmla="*/ 406400 h 406400"/>
              <a:gd name="connsiteX8" fmla="*/ 2878129 w 3453755"/>
              <a:gd name="connsiteY8" fmla="*/ 406400 h 406400"/>
              <a:gd name="connsiteX9" fmla="*/ 2406116 w 3453755"/>
              <a:gd name="connsiteY9" fmla="*/ 406400 h 406400"/>
              <a:gd name="connsiteX10" fmla="*/ 1830490 w 3453755"/>
              <a:gd name="connsiteY10" fmla="*/ 406400 h 406400"/>
              <a:gd name="connsiteX11" fmla="*/ 1254864 w 3453755"/>
              <a:gd name="connsiteY11" fmla="*/ 406400 h 406400"/>
              <a:gd name="connsiteX12" fmla="*/ 713776 w 3453755"/>
              <a:gd name="connsiteY12" fmla="*/ 406400 h 406400"/>
              <a:gd name="connsiteX13" fmla="*/ 0 w 3453755"/>
              <a:gd name="connsiteY13" fmla="*/ 406400 h 406400"/>
              <a:gd name="connsiteX14" fmla="*/ 0 w 3453755"/>
              <a:gd name="connsiteY14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453755" h="406400" extrusionOk="0">
                <a:moveTo>
                  <a:pt x="0" y="0"/>
                </a:moveTo>
                <a:cubicBezTo>
                  <a:pt x="208466" y="-54178"/>
                  <a:pt x="374705" y="45547"/>
                  <a:pt x="541088" y="0"/>
                </a:cubicBezTo>
                <a:cubicBezTo>
                  <a:pt x="707471" y="-45547"/>
                  <a:pt x="803478" y="13172"/>
                  <a:pt x="1013101" y="0"/>
                </a:cubicBezTo>
                <a:cubicBezTo>
                  <a:pt x="1222724" y="-13172"/>
                  <a:pt x="1393823" y="68107"/>
                  <a:pt x="1657802" y="0"/>
                </a:cubicBezTo>
                <a:cubicBezTo>
                  <a:pt x="1921781" y="-68107"/>
                  <a:pt x="1985169" y="41181"/>
                  <a:pt x="2198891" y="0"/>
                </a:cubicBezTo>
                <a:cubicBezTo>
                  <a:pt x="2412613" y="-41181"/>
                  <a:pt x="2482954" y="11256"/>
                  <a:pt x="2739979" y="0"/>
                </a:cubicBezTo>
                <a:cubicBezTo>
                  <a:pt x="2997004" y="-11256"/>
                  <a:pt x="3214273" y="17203"/>
                  <a:pt x="3453755" y="0"/>
                </a:cubicBezTo>
                <a:cubicBezTo>
                  <a:pt x="3479984" y="83406"/>
                  <a:pt x="3425578" y="245812"/>
                  <a:pt x="3453755" y="406400"/>
                </a:cubicBezTo>
                <a:cubicBezTo>
                  <a:pt x="3172748" y="465591"/>
                  <a:pt x="3055239" y="360531"/>
                  <a:pt x="2878129" y="406400"/>
                </a:cubicBezTo>
                <a:cubicBezTo>
                  <a:pt x="2701019" y="452269"/>
                  <a:pt x="2514283" y="352211"/>
                  <a:pt x="2406116" y="406400"/>
                </a:cubicBezTo>
                <a:cubicBezTo>
                  <a:pt x="2297949" y="460589"/>
                  <a:pt x="2091880" y="397628"/>
                  <a:pt x="1830490" y="406400"/>
                </a:cubicBezTo>
                <a:cubicBezTo>
                  <a:pt x="1569100" y="415172"/>
                  <a:pt x="1517966" y="369776"/>
                  <a:pt x="1254864" y="406400"/>
                </a:cubicBezTo>
                <a:cubicBezTo>
                  <a:pt x="991762" y="443024"/>
                  <a:pt x="930728" y="390763"/>
                  <a:pt x="713776" y="406400"/>
                </a:cubicBezTo>
                <a:cubicBezTo>
                  <a:pt x="496824" y="422037"/>
                  <a:pt x="308714" y="374268"/>
                  <a:pt x="0" y="406400"/>
                </a:cubicBezTo>
                <a:cubicBezTo>
                  <a:pt x="-18631" y="256325"/>
                  <a:pt x="9933" y="99973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31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71F06-344E-F045-ABA6-BEB804D2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95" y="2302187"/>
            <a:ext cx="11025809" cy="15795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8687B9-0987-6545-9AD8-0911CC1F47D9}"/>
              </a:ext>
            </a:extLst>
          </p:cNvPr>
          <p:cNvSpPr/>
          <p:nvPr/>
        </p:nvSpPr>
        <p:spPr>
          <a:xfrm>
            <a:off x="381000" y="4030630"/>
            <a:ext cx="11506200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28650">
              <a:lnSpc>
                <a:spcPct val="270000"/>
              </a:lnSpc>
              <a:spcAft>
                <a:spcPts val="600"/>
              </a:spcAft>
            </a:pPr>
            <a:r>
              <a:rPr lang="en-US" sz="4400" strike="sngStrike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strike="sngStrike" dirty="0">
                <a:solidFill>
                  <a:schemeClr val="accent5">
                    <a:alpha val="99000"/>
                  </a:schemeClr>
                </a:solidFill>
              </a:rPr>
              <a:t>&lt;</a:t>
            </a:r>
            <a:r>
              <a:rPr lang="en-US" sz="4400" strike="sngStrike" dirty="0" err="1">
                <a:solidFill>
                  <a:schemeClr val="accent6">
                    <a:alpha val="99000"/>
                  </a:schemeClr>
                </a:solidFill>
              </a:rPr>
              <a:t>MyCustomTableAdapter</a:t>
            </a:r>
            <a:r>
              <a:rPr lang="en-US" sz="4400" strike="sngStrike" dirty="0" err="1">
                <a:solidFill>
                  <a:schemeClr val="tx1">
                    <a:alpha val="99000"/>
                  </a:schemeClr>
                </a:solidFill>
              </a:rPr>
              <a:t>.</a:t>
            </a:r>
            <a:r>
              <a:rPr lang="en-US" sz="4400" strike="sngStrike" dirty="0" err="1">
                <a:solidFill>
                  <a:schemeClr val="accent5">
                    <a:alpha val="99000"/>
                  </a:schemeClr>
                </a:solidFill>
              </a:rPr>
              <a:t>Bassam</a:t>
            </a:r>
            <a:r>
              <a:rPr lang="en-US" sz="4400" strike="sngStrike" dirty="0">
                <a:solidFill>
                  <a:schemeClr val="accent5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E3CB0F-B727-104D-A54D-C0EE106E5BC2}"/>
              </a:ext>
            </a:extLst>
          </p:cNvPr>
          <p:cNvSpPr/>
          <p:nvPr/>
        </p:nvSpPr>
        <p:spPr>
          <a:xfrm>
            <a:off x="101600" y="5253910"/>
            <a:ext cx="12293599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628650">
              <a:lnSpc>
                <a:spcPct val="270000"/>
              </a:lnSpc>
              <a:spcAft>
                <a:spcPts val="600"/>
              </a:spcAft>
            </a:pPr>
            <a:r>
              <a:rPr lang="en-US" sz="4400" dirty="0" err="1">
                <a:solidFill>
                  <a:schemeClr val="tx1">
                    <a:alpha val="20000"/>
                  </a:schemeClr>
                </a:solidFill>
              </a:rPr>
              <a:t>RecyclerView.Adapter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&lt;</a:t>
            </a:r>
            <a:r>
              <a:rPr lang="en-US" sz="4400" dirty="0" err="1">
                <a:solidFill>
                  <a:schemeClr val="accent6">
                    <a:alpha val="99000"/>
                  </a:schemeClr>
                </a:solidFill>
              </a:rPr>
              <a:t>MyCustomTableAdapter</a:t>
            </a:r>
            <a:r>
              <a:rPr lang="en-US" sz="4400" dirty="0" err="1">
                <a:solidFill>
                  <a:schemeClr val="tx1">
                    <a:alpha val="99000"/>
                  </a:schemeClr>
                </a:solidFill>
              </a:rPr>
              <a:t>.</a:t>
            </a:r>
            <a:r>
              <a:rPr lang="en-US" sz="4400" dirty="0" err="1">
                <a:solidFill>
                  <a:schemeClr val="accent5">
                    <a:alpha val="99000"/>
                  </a:schemeClr>
                </a:solidFill>
              </a:rPr>
              <a:t>MyViewHolder</a:t>
            </a:r>
            <a:r>
              <a:rPr lang="en-US" sz="4400" dirty="0">
                <a:solidFill>
                  <a:schemeClr val="accent5">
                    <a:alpha val="99000"/>
                  </a:schemeClr>
                </a:solidFill>
              </a:rPr>
              <a:t>&gt;</a:t>
            </a:r>
          </a:p>
          <a:p>
            <a:pPr marL="628650">
              <a:lnSpc>
                <a:spcPct val="15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499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18035-B819-B24E-A27E-F842996E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7" y="2979766"/>
            <a:ext cx="11554023" cy="14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023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18035-B819-B24E-A27E-F842996E15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39000" y="2248247"/>
            <a:ext cx="11554023" cy="1472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0617E-B60E-8C45-BDE1-F8B84D61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0" y="3775039"/>
            <a:ext cx="11554022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4F5C40-BCCE-444E-8F97-A43088BD2470}"/>
              </a:ext>
            </a:extLst>
          </p:cNvPr>
          <p:cNvSpPr/>
          <p:nvPr/>
        </p:nvSpPr>
        <p:spPr>
          <a:xfrm>
            <a:off x="439000" y="4568789"/>
            <a:ext cx="39933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654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010C8C-D62A-FF44-B4C2-74892589E3AB}"/>
              </a:ext>
            </a:extLst>
          </p:cNvPr>
          <p:cNvSpPr/>
          <p:nvPr/>
        </p:nvSpPr>
        <p:spPr>
          <a:xfrm>
            <a:off x="2374900" y="2302187"/>
            <a:ext cx="8039099" cy="2837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endParaRPr lang="en-US" sz="44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218035-B819-B24E-A27E-F842996E159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439000" y="2248247"/>
            <a:ext cx="11554023" cy="14728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F0617E-B60E-8C45-BDE1-F8B84D612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00" y="3775039"/>
            <a:ext cx="11554022" cy="2578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4F5C40-BCCE-444E-8F97-A43088BD2470}"/>
              </a:ext>
            </a:extLst>
          </p:cNvPr>
          <p:cNvSpPr/>
          <p:nvPr/>
        </p:nvSpPr>
        <p:spPr>
          <a:xfrm>
            <a:off x="439000" y="4568789"/>
            <a:ext cx="39933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82A1CA-C2E9-E442-AC89-F7EF7C29978F}"/>
              </a:ext>
            </a:extLst>
          </p:cNvPr>
          <p:cNvSpPr/>
          <p:nvPr/>
        </p:nvSpPr>
        <p:spPr>
          <a:xfrm>
            <a:off x="10096498" y="3775039"/>
            <a:ext cx="1656502" cy="655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4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261D77-A2AA-B044-85B3-93376E05A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718" y="1179443"/>
            <a:ext cx="4052539" cy="56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0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4C5C56-B205-B841-B619-5368B60A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656080"/>
            <a:ext cx="8826500" cy="49784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BE8705-B018-F040-B625-78433C299B55}"/>
              </a:ext>
            </a:extLst>
          </p:cNvPr>
          <p:cNvSpPr/>
          <p:nvPr/>
        </p:nvSpPr>
        <p:spPr>
          <a:xfrm>
            <a:off x="464400" y="2054188"/>
            <a:ext cx="8273200" cy="3381411"/>
          </a:xfrm>
          <a:custGeom>
            <a:avLst/>
            <a:gdLst>
              <a:gd name="connsiteX0" fmla="*/ 0 w 8273200"/>
              <a:gd name="connsiteY0" fmla="*/ 0 h 3381411"/>
              <a:gd name="connsiteX1" fmla="*/ 508211 w 8273200"/>
              <a:gd name="connsiteY1" fmla="*/ 0 h 3381411"/>
              <a:gd name="connsiteX2" fmla="*/ 850958 w 8273200"/>
              <a:gd name="connsiteY2" fmla="*/ 0 h 3381411"/>
              <a:gd name="connsiteX3" fmla="*/ 1607365 w 8273200"/>
              <a:gd name="connsiteY3" fmla="*/ 0 h 3381411"/>
              <a:gd name="connsiteX4" fmla="*/ 2115575 w 8273200"/>
              <a:gd name="connsiteY4" fmla="*/ 0 h 3381411"/>
              <a:gd name="connsiteX5" fmla="*/ 2623786 w 8273200"/>
              <a:gd name="connsiteY5" fmla="*/ 0 h 3381411"/>
              <a:gd name="connsiteX6" fmla="*/ 3380193 w 8273200"/>
              <a:gd name="connsiteY6" fmla="*/ 0 h 3381411"/>
              <a:gd name="connsiteX7" fmla="*/ 3805672 w 8273200"/>
              <a:gd name="connsiteY7" fmla="*/ 0 h 3381411"/>
              <a:gd name="connsiteX8" fmla="*/ 4562079 w 8273200"/>
              <a:gd name="connsiteY8" fmla="*/ 0 h 3381411"/>
              <a:gd name="connsiteX9" fmla="*/ 5318486 w 8273200"/>
              <a:gd name="connsiteY9" fmla="*/ 0 h 3381411"/>
              <a:gd name="connsiteX10" fmla="*/ 5909429 w 8273200"/>
              <a:gd name="connsiteY10" fmla="*/ 0 h 3381411"/>
              <a:gd name="connsiteX11" fmla="*/ 6665835 w 8273200"/>
              <a:gd name="connsiteY11" fmla="*/ 0 h 3381411"/>
              <a:gd name="connsiteX12" fmla="*/ 7174046 w 8273200"/>
              <a:gd name="connsiteY12" fmla="*/ 0 h 3381411"/>
              <a:gd name="connsiteX13" fmla="*/ 7682257 w 8273200"/>
              <a:gd name="connsiteY13" fmla="*/ 0 h 3381411"/>
              <a:gd name="connsiteX14" fmla="*/ 8273200 w 8273200"/>
              <a:gd name="connsiteY14" fmla="*/ 0 h 3381411"/>
              <a:gd name="connsiteX15" fmla="*/ 8273200 w 8273200"/>
              <a:gd name="connsiteY15" fmla="*/ 529754 h 3381411"/>
              <a:gd name="connsiteX16" fmla="*/ 8273200 w 8273200"/>
              <a:gd name="connsiteY16" fmla="*/ 1093323 h 3381411"/>
              <a:gd name="connsiteX17" fmla="*/ 8273200 w 8273200"/>
              <a:gd name="connsiteY17" fmla="*/ 1690706 h 3381411"/>
              <a:gd name="connsiteX18" fmla="*/ 8273200 w 8273200"/>
              <a:gd name="connsiteY18" fmla="*/ 2288088 h 3381411"/>
              <a:gd name="connsiteX19" fmla="*/ 8273200 w 8273200"/>
              <a:gd name="connsiteY19" fmla="*/ 2885471 h 3381411"/>
              <a:gd name="connsiteX20" fmla="*/ 8273200 w 8273200"/>
              <a:gd name="connsiteY20" fmla="*/ 3381411 h 3381411"/>
              <a:gd name="connsiteX21" fmla="*/ 7847721 w 8273200"/>
              <a:gd name="connsiteY21" fmla="*/ 3381411 h 3381411"/>
              <a:gd name="connsiteX22" fmla="*/ 7256778 w 8273200"/>
              <a:gd name="connsiteY22" fmla="*/ 3381411 h 3381411"/>
              <a:gd name="connsiteX23" fmla="*/ 6831299 w 8273200"/>
              <a:gd name="connsiteY23" fmla="*/ 3381411 h 3381411"/>
              <a:gd name="connsiteX24" fmla="*/ 6240357 w 8273200"/>
              <a:gd name="connsiteY24" fmla="*/ 3381411 h 3381411"/>
              <a:gd name="connsiteX25" fmla="*/ 5897610 w 8273200"/>
              <a:gd name="connsiteY25" fmla="*/ 3381411 h 3381411"/>
              <a:gd name="connsiteX26" fmla="*/ 5554863 w 8273200"/>
              <a:gd name="connsiteY26" fmla="*/ 3381411 h 3381411"/>
              <a:gd name="connsiteX27" fmla="*/ 4963920 w 8273200"/>
              <a:gd name="connsiteY27" fmla="*/ 3381411 h 3381411"/>
              <a:gd name="connsiteX28" fmla="*/ 4538441 w 8273200"/>
              <a:gd name="connsiteY28" fmla="*/ 3381411 h 3381411"/>
              <a:gd name="connsiteX29" fmla="*/ 3864766 w 8273200"/>
              <a:gd name="connsiteY29" fmla="*/ 3381411 h 3381411"/>
              <a:gd name="connsiteX30" fmla="*/ 3439287 w 8273200"/>
              <a:gd name="connsiteY30" fmla="*/ 3381411 h 3381411"/>
              <a:gd name="connsiteX31" fmla="*/ 2765613 w 8273200"/>
              <a:gd name="connsiteY31" fmla="*/ 3381411 h 3381411"/>
              <a:gd name="connsiteX32" fmla="*/ 2422866 w 8273200"/>
              <a:gd name="connsiteY32" fmla="*/ 3381411 h 3381411"/>
              <a:gd name="connsiteX33" fmla="*/ 1749191 w 8273200"/>
              <a:gd name="connsiteY33" fmla="*/ 3381411 h 3381411"/>
              <a:gd name="connsiteX34" fmla="*/ 1323712 w 8273200"/>
              <a:gd name="connsiteY34" fmla="*/ 3381411 h 3381411"/>
              <a:gd name="connsiteX35" fmla="*/ 980965 w 8273200"/>
              <a:gd name="connsiteY35" fmla="*/ 3381411 h 3381411"/>
              <a:gd name="connsiteX36" fmla="*/ 555486 w 8273200"/>
              <a:gd name="connsiteY36" fmla="*/ 3381411 h 3381411"/>
              <a:gd name="connsiteX37" fmla="*/ 0 w 8273200"/>
              <a:gd name="connsiteY37" fmla="*/ 3381411 h 3381411"/>
              <a:gd name="connsiteX38" fmla="*/ 0 w 8273200"/>
              <a:gd name="connsiteY38" fmla="*/ 2885471 h 3381411"/>
              <a:gd name="connsiteX39" fmla="*/ 0 w 8273200"/>
              <a:gd name="connsiteY39" fmla="*/ 2423345 h 3381411"/>
              <a:gd name="connsiteX40" fmla="*/ 0 w 8273200"/>
              <a:gd name="connsiteY40" fmla="*/ 1961218 h 3381411"/>
              <a:gd name="connsiteX41" fmla="*/ 0 w 8273200"/>
              <a:gd name="connsiteY41" fmla="*/ 1363836 h 3381411"/>
              <a:gd name="connsiteX42" fmla="*/ 0 w 8273200"/>
              <a:gd name="connsiteY42" fmla="*/ 901710 h 3381411"/>
              <a:gd name="connsiteX43" fmla="*/ 0 w 8273200"/>
              <a:gd name="connsiteY43" fmla="*/ 0 h 3381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8273200" h="3381411" extrusionOk="0">
                <a:moveTo>
                  <a:pt x="0" y="0"/>
                </a:moveTo>
                <a:cubicBezTo>
                  <a:pt x="234920" y="-24823"/>
                  <a:pt x="344037" y="46449"/>
                  <a:pt x="508211" y="0"/>
                </a:cubicBezTo>
                <a:cubicBezTo>
                  <a:pt x="672385" y="-46449"/>
                  <a:pt x="700590" y="9205"/>
                  <a:pt x="850958" y="0"/>
                </a:cubicBezTo>
                <a:cubicBezTo>
                  <a:pt x="1001326" y="-9205"/>
                  <a:pt x="1348252" y="24267"/>
                  <a:pt x="1607365" y="0"/>
                </a:cubicBezTo>
                <a:cubicBezTo>
                  <a:pt x="1866478" y="-24267"/>
                  <a:pt x="1943447" y="17403"/>
                  <a:pt x="2115575" y="0"/>
                </a:cubicBezTo>
                <a:cubicBezTo>
                  <a:pt x="2287703" y="-17403"/>
                  <a:pt x="2388855" y="38927"/>
                  <a:pt x="2623786" y="0"/>
                </a:cubicBezTo>
                <a:cubicBezTo>
                  <a:pt x="2858717" y="-38927"/>
                  <a:pt x="3034048" y="78563"/>
                  <a:pt x="3380193" y="0"/>
                </a:cubicBezTo>
                <a:cubicBezTo>
                  <a:pt x="3726338" y="-78563"/>
                  <a:pt x="3658779" y="36715"/>
                  <a:pt x="3805672" y="0"/>
                </a:cubicBezTo>
                <a:cubicBezTo>
                  <a:pt x="3952565" y="-36715"/>
                  <a:pt x="4289925" y="63007"/>
                  <a:pt x="4562079" y="0"/>
                </a:cubicBezTo>
                <a:cubicBezTo>
                  <a:pt x="4834233" y="-63007"/>
                  <a:pt x="5012617" y="44834"/>
                  <a:pt x="5318486" y="0"/>
                </a:cubicBezTo>
                <a:cubicBezTo>
                  <a:pt x="5624355" y="-44834"/>
                  <a:pt x="5665195" y="65761"/>
                  <a:pt x="5909429" y="0"/>
                </a:cubicBezTo>
                <a:cubicBezTo>
                  <a:pt x="6153663" y="-65761"/>
                  <a:pt x="6343185" y="23545"/>
                  <a:pt x="6665835" y="0"/>
                </a:cubicBezTo>
                <a:cubicBezTo>
                  <a:pt x="6988485" y="-23545"/>
                  <a:pt x="7068207" y="54627"/>
                  <a:pt x="7174046" y="0"/>
                </a:cubicBezTo>
                <a:cubicBezTo>
                  <a:pt x="7279885" y="-54627"/>
                  <a:pt x="7444424" y="14623"/>
                  <a:pt x="7682257" y="0"/>
                </a:cubicBezTo>
                <a:cubicBezTo>
                  <a:pt x="7920090" y="-14623"/>
                  <a:pt x="7981471" y="36327"/>
                  <a:pt x="8273200" y="0"/>
                </a:cubicBezTo>
                <a:cubicBezTo>
                  <a:pt x="8302521" y="164599"/>
                  <a:pt x="8244431" y="282572"/>
                  <a:pt x="8273200" y="529754"/>
                </a:cubicBezTo>
                <a:cubicBezTo>
                  <a:pt x="8301969" y="776936"/>
                  <a:pt x="8246372" y="949611"/>
                  <a:pt x="8273200" y="1093323"/>
                </a:cubicBezTo>
                <a:cubicBezTo>
                  <a:pt x="8300028" y="1237035"/>
                  <a:pt x="8226679" y="1547663"/>
                  <a:pt x="8273200" y="1690706"/>
                </a:cubicBezTo>
                <a:cubicBezTo>
                  <a:pt x="8319721" y="1833749"/>
                  <a:pt x="8211936" y="2046601"/>
                  <a:pt x="8273200" y="2288088"/>
                </a:cubicBezTo>
                <a:cubicBezTo>
                  <a:pt x="8334464" y="2529575"/>
                  <a:pt x="8207485" y="2698303"/>
                  <a:pt x="8273200" y="2885471"/>
                </a:cubicBezTo>
                <a:cubicBezTo>
                  <a:pt x="8338915" y="3072639"/>
                  <a:pt x="8216691" y="3202911"/>
                  <a:pt x="8273200" y="3381411"/>
                </a:cubicBezTo>
                <a:cubicBezTo>
                  <a:pt x="8151652" y="3419175"/>
                  <a:pt x="7993205" y="3343335"/>
                  <a:pt x="7847721" y="3381411"/>
                </a:cubicBezTo>
                <a:cubicBezTo>
                  <a:pt x="7702237" y="3419487"/>
                  <a:pt x="7406397" y="3361477"/>
                  <a:pt x="7256778" y="3381411"/>
                </a:cubicBezTo>
                <a:cubicBezTo>
                  <a:pt x="7107159" y="3401345"/>
                  <a:pt x="6929273" y="3353867"/>
                  <a:pt x="6831299" y="3381411"/>
                </a:cubicBezTo>
                <a:cubicBezTo>
                  <a:pt x="6733325" y="3408955"/>
                  <a:pt x="6416187" y="3328540"/>
                  <a:pt x="6240357" y="3381411"/>
                </a:cubicBezTo>
                <a:cubicBezTo>
                  <a:pt x="6064527" y="3434282"/>
                  <a:pt x="5997665" y="3362030"/>
                  <a:pt x="5897610" y="3381411"/>
                </a:cubicBezTo>
                <a:cubicBezTo>
                  <a:pt x="5797555" y="3400792"/>
                  <a:pt x="5688246" y="3350815"/>
                  <a:pt x="5554863" y="3381411"/>
                </a:cubicBezTo>
                <a:cubicBezTo>
                  <a:pt x="5421480" y="3412007"/>
                  <a:pt x="5236205" y="3375639"/>
                  <a:pt x="4963920" y="3381411"/>
                </a:cubicBezTo>
                <a:cubicBezTo>
                  <a:pt x="4691635" y="3387183"/>
                  <a:pt x="4663674" y="3375424"/>
                  <a:pt x="4538441" y="3381411"/>
                </a:cubicBezTo>
                <a:cubicBezTo>
                  <a:pt x="4413208" y="3387398"/>
                  <a:pt x="4088246" y="3340063"/>
                  <a:pt x="3864766" y="3381411"/>
                </a:cubicBezTo>
                <a:cubicBezTo>
                  <a:pt x="3641287" y="3422759"/>
                  <a:pt x="3591459" y="3368095"/>
                  <a:pt x="3439287" y="3381411"/>
                </a:cubicBezTo>
                <a:cubicBezTo>
                  <a:pt x="3287115" y="3394727"/>
                  <a:pt x="2903850" y="3320693"/>
                  <a:pt x="2765613" y="3381411"/>
                </a:cubicBezTo>
                <a:cubicBezTo>
                  <a:pt x="2627376" y="3442129"/>
                  <a:pt x="2563855" y="3357287"/>
                  <a:pt x="2422866" y="3381411"/>
                </a:cubicBezTo>
                <a:cubicBezTo>
                  <a:pt x="2281877" y="3405535"/>
                  <a:pt x="1983791" y="3354122"/>
                  <a:pt x="1749191" y="3381411"/>
                </a:cubicBezTo>
                <a:cubicBezTo>
                  <a:pt x="1514591" y="3408700"/>
                  <a:pt x="1521846" y="3374110"/>
                  <a:pt x="1323712" y="3381411"/>
                </a:cubicBezTo>
                <a:cubicBezTo>
                  <a:pt x="1125578" y="3388712"/>
                  <a:pt x="1063495" y="3350841"/>
                  <a:pt x="980965" y="3381411"/>
                </a:cubicBezTo>
                <a:cubicBezTo>
                  <a:pt x="898435" y="3411981"/>
                  <a:pt x="728395" y="3380346"/>
                  <a:pt x="555486" y="3381411"/>
                </a:cubicBezTo>
                <a:cubicBezTo>
                  <a:pt x="382577" y="3382476"/>
                  <a:pt x="206332" y="3315728"/>
                  <a:pt x="0" y="3381411"/>
                </a:cubicBezTo>
                <a:cubicBezTo>
                  <a:pt x="-8242" y="3204253"/>
                  <a:pt x="38732" y="3065683"/>
                  <a:pt x="0" y="2885471"/>
                </a:cubicBezTo>
                <a:cubicBezTo>
                  <a:pt x="-38732" y="2705259"/>
                  <a:pt x="52356" y="2601949"/>
                  <a:pt x="0" y="2423345"/>
                </a:cubicBezTo>
                <a:cubicBezTo>
                  <a:pt x="-52356" y="2244741"/>
                  <a:pt x="22704" y="2170868"/>
                  <a:pt x="0" y="1961218"/>
                </a:cubicBezTo>
                <a:cubicBezTo>
                  <a:pt x="-22704" y="1751568"/>
                  <a:pt x="66957" y="1635144"/>
                  <a:pt x="0" y="1363836"/>
                </a:cubicBezTo>
                <a:cubicBezTo>
                  <a:pt x="-66957" y="1092528"/>
                  <a:pt x="31705" y="1113655"/>
                  <a:pt x="0" y="901710"/>
                </a:cubicBezTo>
                <a:cubicBezTo>
                  <a:pt x="-31705" y="689765"/>
                  <a:pt x="34008" y="264746"/>
                  <a:pt x="0" y="0"/>
                </a:cubicBezTo>
                <a:close/>
              </a:path>
            </a:pathLst>
          </a:custGeom>
          <a:noFill/>
          <a:ln w="508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78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3F4DD9-67A8-184D-80DE-5A3084717138}"/>
              </a:ext>
            </a:extLst>
          </p:cNvPr>
          <p:cNvSpPr/>
          <p:nvPr/>
        </p:nvSpPr>
        <p:spPr>
          <a:xfrm>
            <a:off x="8793482" y="726543"/>
            <a:ext cx="3398518" cy="52553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Checkbox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A8EA49-487B-4E62-AC3C-3D4A96EF0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3C8D54F-CA08-42F3-9924-FBA3CB680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208" y="484632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CAA488-89B5-CC48-8B6C-ECE8579B3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96" r="2" b="15088"/>
          <a:stretch/>
        </p:blipFill>
        <p:spPr>
          <a:xfrm>
            <a:off x="951882" y="965595"/>
            <a:ext cx="5632217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531592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F308-1CAE-154F-876F-49340DA9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656080"/>
            <a:ext cx="8826500" cy="4978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68DEEE-DB35-0C42-ACCF-8C56213B1C69}"/>
              </a:ext>
            </a:extLst>
          </p:cNvPr>
          <p:cNvSpPr/>
          <p:nvPr/>
        </p:nvSpPr>
        <p:spPr>
          <a:xfrm>
            <a:off x="5569800" y="1592285"/>
            <a:ext cx="3155100" cy="625134"/>
          </a:xfrm>
          <a:custGeom>
            <a:avLst/>
            <a:gdLst>
              <a:gd name="connsiteX0" fmla="*/ 0 w 3155100"/>
              <a:gd name="connsiteY0" fmla="*/ 0 h 625134"/>
              <a:gd name="connsiteX1" fmla="*/ 494299 w 3155100"/>
              <a:gd name="connsiteY1" fmla="*/ 0 h 625134"/>
              <a:gd name="connsiteX2" fmla="*/ 925496 w 3155100"/>
              <a:gd name="connsiteY2" fmla="*/ 0 h 625134"/>
              <a:gd name="connsiteX3" fmla="*/ 1514448 w 3155100"/>
              <a:gd name="connsiteY3" fmla="*/ 0 h 625134"/>
              <a:gd name="connsiteX4" fmla="*/ 2008747 w 3155100"/>
              <a:gd name="connsiteY4" fmla="*/ 0 h 625134"/>
              <a:gd name="connsiteX5" fmla="*/ 2503046 w 3155100"/>
              <a:gd name="connsiteY5" fmla="*/ 0 h 625134"/>
              <a:gd name="connsiteX6" fmla="*/ 3155100 w 3155100"/>
              <a:gd name="connsiteY6" fmla="*/ 0 h 625134"/>
              <a:gd name="connsiteX7" fmla="*/ 3155100 w 3155100"/>
              <a:gd name="connsiteY7" fmla="*/ 300064 h 625134"/>
              <a:gd name="connsiteX8" fmla="*/ 3155100 w 3155100"/>
              <a:gd name="connsiteY8" fmla="*/ 625134 h 625134"/>
              <a:gd name="connsiteX9" fmla="*/ 2692352 w 3155100"/>
              <a:gd name="connsiteY9" fmla="*/ 625134 h 625134"/>
              <a:gd name="connsiteX10" fmla="*/ 2166502 w 3155100"/>
              <a:gd name="connsiteY10" fmla="*/ 625134 h 625134"/>
              <a:gd name="connsiteX11" fmla="*/ 1640652 w 3155100"/>
              <a:gd name="connsiteY11" fmla="*/ 625134 h 625134"/>
              <a:gd name="connsiteX12" fmla="*/ 1146353 w 3155100"/>
              <a:gd name="connsiteY12" fmla="*/ 625134 h 625134"/>
              <a:gd name="connsiteX13" fmla="*/ 557401 w 3155100"/>
              <a:gd name="connsiteY13" fmla="*/ 625134 h 625134"/>
              <a:gd name="connsiteX14" fmla="*/ 0 w 3155100"/>
              <a:gd name="connsiteY14" fmla="*/ 625134 h 625134"/>
              <a:gd name="connsiteX15" fmla="*/ 0 w 3155100"/>
              <a:gd name="connsiteY15" fmla="*/ 325070 h 625134"/>
              <a:gd name="connsiteX16" fmla="*/ 0 w 3155100"/>
              <a:gd name="connsiteY16" fmla="*/ 0 h 62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100" h="625134" extrusionOk="0">
                <a:moveTo>
                  <a:pt x="0" y="0"/>
                </a:moveTo>
                <a:cubicBezTo>
                  <a:pt x="129555" y="-53649"/>
                  <a:pt x="296752" y="31542"/>
                  <a:pt x="494299" y="0"/>
                </a:cubicBezTo>
                <a:cubicBezTo>
                  <a:pt x="691846" y="-31542"/>
                  <a:pt x="816486" y="38739"/>
                  <a:pt x="925496" y="0"/>
                </a:cubicBezTo>
                <a:cubicBezTo>
                  <a:pt x="1034506" y="-38739"/>
                  <a:pt x="1299356" y="52628"/>
                  <a:pt x="1514448" y="0"/>
                </a:cubicBezTo>
                <a:cubicBezTo>
                  <a:pt x="1729540" y="-52628"/>
                  <a:pt x="1842332" y="12955"/>
                  <a:pt x="2008747" y="0"/>
                </a:cubicBezTo>
                <a:cubicBezTo>
                  <a:pt x="2175162" y="-12955"/>
                  <a:pt x="2355366" y="42790"/>
                  <a:pt x="2503046" y="0"/>
                </a:cubicBezTo>
                <a:cubicBezTo>
                  <a:pt x="2650726" y="-42790"/>
                  <a:pt x="2848051" y="41388"/>
                  <a:pt x="3155100" y="0"/>
                </a:cubicBezTo>
                <a:cubicBezTo>
                  <a:pt x="3181989" y="85763"/>
                  <a:pt x="3124062" y="229909"/>
                  <a:pt x="3155100" y="300064"/>
                </a:cubicBezTo>
                <a:cubicBezTo>
                  <a:pt x="3186138" y="370219"/>
                  <a:pt x="3128837" y="493432"/>
                  <a:pt x="3155100" y="625134"/>
                </a:cubicBezTo>
                <a:cubicBezTo>
                  <a:pt x="2951157" y="625730"/>
                  <a:pt x="2918494" y="570054"/>
                  <a:pt x="2692352" y="625134"/>
                </a:cubicBezTo>
                <a:cubicBezTo>
                  <a:pt x="2466210" y="680214"/>
                  <a:pt x="2297126" y="612484"/>
                  <a:pt x="2166502" y="625134"/>
                </a:cubicBezTo>
                <a:cubicBezTo>
                  <a:pt x="2035878" y="637784"/>
                  <a:pt x="1884811" y="619066"/>
                  <a:pt x="1640652" y="625134"/>
                </a:cubicBezTo>
                <a:cubicBezTo>
                  <a:pt x="1396493" y="631202"/>
                  <a:pt x="1337409" y="621647"/>
                  <a:pt x="1146353" y="625134"/>
                </a:cubicBezTo>
                <a:cubicBezTo>
                  <a:pt x="955297" y="628621"/>
                  <a:pt x="775410" y="601268"/>
                  <a:pt x="557401" y="625134"/>
                </a:cubicBezTo>
                <a:cubicBezTo>
                  <a:pt x="339392" y="649000"/>
                  <a:pt x="138261" y="560349"/>
                  <a:pt x="0" y="625134"/>
                </a:cubicBezTo>
                <a:cubicBezTo>
                  <a:pt x="-5708" y="490124"/>
                  <a:pt x="25934" y="409572"/>
                  <a:pt x="0" y="325070"/>
                </a:cubicBezTo>
                <a:cubicBezTo>
                  <a:pt x="-25934" y="240568"/>
                  <a:pt x="25367" y="106078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829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F308-1CAE-154F-876F-49340DA9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656080"/>
            <a:ext cx="8826500" cy="49784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68DEEE-DB35-0C42-ACCF-8C56213B1C69}"/>
              </a:ext>
            </a:extLst>
          </p:cNvPr>
          <p:cNvSpPr/>
          <p:nvPr/>
        </p:nvSpPr>
        <p:spPr>
          <a:xfrm>
            <a:off x="439000" y="5295900"/>
            <a:ext cx="3155100" cy="858519"/>
          </a:xfrm>
          <a:custGeom>
            <a:avLst/>
            <a:gdLst>
              <a:gd name="connsiteX0" fmla="*/ 0 w 3155100"/>
              <a:gd name="connsiteY0" fmla="*/ 0 h 858519"/>
              <a:gd name="connsiteX1" fmla="*/ 494299 w 3155100"/>
              <a:gd name="connsiteY1" fmla="*/ 0 h 858519"/>
              <a:gd name="connsiteX2" fmla="*/ 925496 w 3155100"/>
              <a:gd name="connsiteY2" fmla="*/ 0 h 858519"/>
              <a:gd name="connsiteX3" fmla="*/ 1514448 w 3155100"/>
              <a:gd name="connsiteY3" fmla="*/ 0 h 858519"/>
              <a:gd name="connsiteX4" fmla="*/ 2008747 w 3155100"/>
              <a:gd name="connsiteY4" fmla="*/ 0 h 858519"/>
              <a:gd name="connsiteX5" fmla="*/ 2503046 w 3155100"/>
              <a:gd name="connsiteY5" fmla="*/ 0 h 858519"/>
              <a:gd name="connsiteX6" fmla="*/ 3155100 w 3155100"/>
              <a:gd name="connsiteY6" fmla="*/ 0 h 858519"/>
              <a:gd name="connsiteX7" fmla="*/ 3155100 w 3155100"/>
              <a:gd name="connsiteY7" fmla="*/ 412089 h 858519"/>
              <a:gd name="connsiteX8" fmla="*/ 3155100 w 3155100"/>
              <a:gd name="connsiteY8" fmla="*/ 858519 h 858519"/>
              <a:gd name="connsiteX9" fmla="*/ 2692352 w 3155100"/>
              <a:gd name="connsiteY9" fmla="*/ 858519 h 858519"/>
              <a:gd name="connsiteX10" fmla="*/ 2166502 w 3155100"/>
              <a:gd name="connsiteY10" fmla="*/ 858519 h 858519"/>
              <a:gd name="connsiteX11" fmla="*/ 1640652 w 3155100"/>
              <a:gd name="connsiteY11" fmla="*/ 858519 h 858519"/>
              <a:gd name="connsiteX12" fmla="*/ 1146353 w 3155100"/>
              <a:gd name="connsiteY12" fmla="*/ 858519 h 858519"/>
              <a:gd name="connsiteX13" fmla="*/ 557401 w 3155100"/>
              <a:gd name="connsiteY13" fmla="*/ 858519 h 858519"/>
              <a:gd name="connsiteX14" fmla="*/ 0 w 3155100"/>
              <a:gd name="connsiteY14" fmla="*/ 858519 h 858519"/>
              <a:gd name="connsiteX15" fmla="*/ 0 w 3155100"/>
              <a:gd name="connsiteY15" fmla="*/ 446430 h 858519"/>
              <a:gd name="connsiteX16" fmla="*/ 0 w 3155100"/>
              <a:gd name="connsiteY16" fmla="*/ 0 h 858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5100" h="858519" extrusionOk="0">
                <a:moveTo>
                  <a:pt x="0" y="0"/>
                </a:moveTo>
                <a:cubicBezTo>
                  <a:pt x="129555" y="-53649"/>
                  <a:pt x="296752" y="31542"/>
                  <a:pt x="494299" y="0"/>
                </a:cubicBezTo>
                <a:cubicBezTo>
                  <a:pt x="691846" y="-31542"/>
                  <a:pt x="816486" y="38739"/>
                  <a:pt x="925496" y="0"/>
                </a:cubicBezTo>
                <a:cubicBezTo>
                  <a:pt x="1034506" y="-38739"/>
                  <a:pt x="1299356" y="52628"/>
                  <a:pt x="1514448" y="0"/>
                </a:cubicBezTo>
                <a:cubicBezTo>
                  <a:pt x="1729540" y="-52628"/>
                  <a:pt x="1842332" y="12955"/>
                  <a:pt x="2008747" y="0"/>
                </a:cubicBezTo>
                <a:cubicBezTo>
                  <a:pt x="2175162" y="-12955"/>
                  <a:pt x="2355366" y="42790"/>
                  <a:pt x="2503046" y="0"/>
                </a:cubicBezTo>
                <a:cubicBezTo>
                  <a:pt x="2650726" y="-42790"/>
                  <a:pt x="2848051" y="41388"/>
                  <a:pt x="3155100" y="0"/>
                </a:cubicBezTo>
                <a:cubicBezTo>
                  <a:pt x="3168380" y="90695"/>
                  <a:pt x="3144157" y="315715"/>
                  <a:pt x="3155100" y="412089"/>
                </a:cubicBezTo>
                <a:cubicBezTo>
                  <a:pt x="3166043" y="508463"/>
                  <a:pt x="3113765" y="761369"/>
                  <a:pt x="3155100" y="858519"/>
                </a:cubicBezTo>
                <a:cubicBezTo>
                  <a:pt x="2951157" y="859115"/>
                  <a:pt x="2918494" y="803439"/>
                  <a:pt x="2692352" y="858519"/>
                </a:cubicBezTo>
                <a:cubicBezTo>
                  <a:pt x="2466210" y="913599"/>
                  <a:pt x="2297126" y="845869"/>
                  <a:pt x="2166502" y="858519"/>
                </a:cubicBezTo>
                <a:cubicBezTo>
                  <a:pt x="2035878" y="871169"/>
                  <a:pt x="1884811" y="852451"/>
                  <a:pt x="1640652" y="858519"/>
                </a:cubicBezTo>
                <a:cubicBezTo>
                  <a:pt x="1396493" y="864587"/>
                  <a:pt x="1337409" y="855032"/>
                  <a:pt x="1146353" y="858519"/>
                </a:cubicBezTo>
                <a:cubicBezTo>
                  <a:pt x="955297" y="862006"/>
                  <a:pt x="775410" y="834653"/>
                  <a:pt x="557401" y="858519"/>
                </a:cubicBezTo>
                <a:cubicBezTo>
                  <a:pt x="339392" y="882385"/>
                  <a:pt x="138261" y="793734"/>
                  <a:pt x="0" y="858519"/>
                </a:cubicBezTo>
                <a:cubicBezTo>
                  <a:pt x="-34627" y="752097"/>
                  <a:pt x="6862" y="535608"/>
                  <a:pt x="0" y="446430"/>
                </a:cubicBezTo>
                <a:cubicBezTo>
                  <a:pt x="-6862" y="357252"/>
                  <a:pt x="48926" y="219036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208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64E252-1EA1-E54B-9C38-AA102351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77" y="1927370"/>
            <a:ext cx="9005157" cy="45115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268DEEE-DB35-0C42-ACCF-8C56213B1C69}"/>
              </a:ext>
            </a:extLst>
          </p:cNvPr>
          <p:cNvSpPr/>
          <p:nvPr/>
        </p:nvSpPr>
        <p:spPr>
          <a:xfrm>
            <a:off x="514584" y="5435601"/>
            <a:ext cx="5581416" cy="787400"/>
          </a:xfrm>
          <a:custGeom>
            <a:avLst/>
            <a:gdLst>
              <a:gd name="connsiteX0" fmla="*/ 0 w 5581416"/>
              <a:gd name="connsiteY0" fmla="*/ 0 h 787400"/>
              <a:gd name="connsiteX1" fmla="*/ 502327 w 5581416"/>
              <a:gd name="connsiteY1" fmla="*/ 0 h 787400"/>
              <a:gd name="connsiteX2" fmla="*/ 893027 w 5581416"/>
              <a:gd name="connsiteY2" fmla="*/ 0 h 787400"/>
              <a:gd name="connsiteX3" fmla="*/ 1562796 w 5581416"/>
              <a:gd name="connsiteY3" fmla="*/ 0 h 787400"/>
              <a:gd name="connsiteX4" fmla="*/ 2065124 w 5581416"/>
              <a:gd name="connsiteY4" fmla="*/ 0 h 787400"/>
              <a:gd name="connsiteX5" fmla="*/ 2567451 w 5581416"/>
              <a:gd name="connsiteY5" fmla="*/ 0 h 787400"/>
              <a:gd name="connsiteX6" fmla="*/ 3237221 w 5581416"/>
              <a:gd name="connsiteY6" fmla="*/ 0 h 787400"/>
              <a:gd name="connsiteX7" fmla="*/ 3683735 w 5581416"/>
              <a:gd name="connsiteY7" fmla="*/ 0 h 787400"/>
              <a:gd name="connsiteX8" fmla="*/ 4353504 w 5581416"/>
              <a:gd name="connsiteY8" fmla="*/ 0 h 787400"/>
              <a:gd name="connsiteX9" fmla="*/ 5023274 w 5581416"/>
              <a:gd name="connsiteY9" fmla="*/ 0 h 787400"/>
              <a:gd name="connsiteX10" fmla="*/ 5581416 w 5581416"/>
              <a:gd name="connsiteY10" fmla="*/ 0 h 787400"/>
              <a:gd name="connsiteX11" fmla="*/ 5581416 w 5581416"/>
              <a:gd name="connsiteY11" fmla="*/ 409448 h 787400"/>
              <a:gd name="connsiteX12" fmla="*/ 5581416 w 5581416"/>
              <a:gd name="connsiteY12" fmla="*/ 787400 h 787400"/>
              <a:gd name="connsiteX13" fmla="*/ 5190717 w 5581416"/>
              <a:gd name="connsiteY13" fmla="*/ 787400 h 787400"/>
              <a:gd name="connsiteX14" fmla="*/ 4520947 w 5581416"/>
              <a:gd name="connsiteY14" fmla="*/ 787400 h 787400"/>
              <a:gd name="connsiteX15" fmla="*/ 4074434 w 5581416"/>
              <a:gd name="connsiteY15" fmla="*/ 787400 h 787400"/>
              <a:gd name="connsiteX16" fmla="*/ 3516292 w 5581416"/>
              <a:gd name="connsiteY16" fmla="*/ 787400 h 787400"/>
              <a:gd name="connsiteX17" fmla="*/ 2846522 w 5581416"/>
              <a:gd name="connsiteY17" fmla="*/ 787400 h 787400"/>
              <a:gd name="connsiteX18" fmla="*/ 2288381 w 5581416"/>
              <a:gd name="connsiteY18" fmla="*/ 787400 h 787400"/>
              <a:gd name="connsiteX19" fmla="*/ 1897681 w 5581416"/>
              <a:gd name="connsiteY19" fmla="*/ 787400 h 787400"/>
              <a:gd name="connsiteX20" fmla="*/ 1451168 w 5581416"/>
              <a:gd name="connsiteY20" fmla="*/ 787400 h 787400"/>
              <a:gd name="connsiteX21" fmla="*/ 781398 w 5581416"/>
              <a:gd name="connsiteY21" fmla="*/ 787400 h 787400"/>
              <a:gd name="connsiteX22" fmla="*/ 0 w 5581416"/>
              <a:gd name="connsiteY22" fmla="*/ 787400 h 787400"/>
              <a:gd name="connsiteX23" fmla="*/ 0 w 5581416"/>
              <a:gd name="connsiteY23" fmla="*/ 409448 h 787400"/>
              <a:gd name="connsiteX24" fmla="*/ 0 w 5581416"/>
              <a:gd name="connsiteY24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581416" h="787400" extrusionOk="0">
                <a:moveTo>
                  <a:pt x="0" y="0"/>
                </a:moveTo>
                <a:cubicBezTo>
                  <a:pt x="211262" y="-21687"/>
                  <a:pt x="390240" y="59650"/>
                  <a:pt x="502327" y="0"/>
                </a:cubicBezTo>
                <a:cubicBezTo>
                  <a:pt x="614414" y="-59650"/>
                  <a:pt x="763232" y="7193"/>
                  <a:pt x="893027" y="0"/>
                </a:cubicBezTo>
                <a:cubicBezTo>
                  <a:pt x="1022822" y="-7193"/>
                  <a:pt x="1245621" y="35314"/>
                  <a:pt x="1562796" y="0"/>
                </a:cubicBezTo>
                <a:cubicBezTo>
                  <a:pt x="1879971" y="-35314"/>
                  <a:pt x="1934477" y="20366"/>
                  <a:pt x="2065124" y="0"/>
                </a:cubicBezTo>
                <a:cubicBezTo>
                  <a:pt x="2195771" y="-20366"/>
                  <a:pt x="2406007" y="40206"/>
                  <a:pt x="2567451" y="0"/>
                </a:cubicBezTo>
                <a:cubicBezTo>
                  <a:pt x="2728895" y="-40206"/>
                  <a:pt x="2985860" y="70893"/>
                  <a:pt x="3237221" y="0"/>
                </a:cubicBezTo>
                <a:cubicBezTo>
                  <a:pt x="3488582" y="-70893"/>
                  <a:pt x="3592301" y="9531"/>
                  <a:pt x="3683735" y="0"/>
                </a:cubicBezTo>
                <a:cubicBezTo>
                  <a:pt x="3775169" y="-9531"/>
                  <a:pt x="4051628" y="65865"/>
                  <a:pt x="4353504" y="0"/>
                </a:cubicBezTo>
                <a:cubicBezTo>
                  <a:pt x="4655380" y="-65865"/>
                  <a:pt x="4732130" y="63720"/>
                  <a:pt x="5023274" y="0"/>
                </a:cubicBezTo>
                <a:cubicBezTo>
                  <a:pt x="5314418" y="-63720"/>
                  <a:pt x="5339953" y="10436"/>
                  <a:pt x="5581416" y="0"/>
                </a:cubicBezTo>
                <a:cubicBezTo>
                  <a:pt x="5629749" y="84314"/>
                  <a:pt x="5551187" y="217776"/>
                  <a:pt x="5581416" y="409448"/>
                </a:cubicBezTo>
                <a:cubicBezTo>
                  <a:pt x="5611645" y="601120"/>
                  <a:pt x="5580310" y="638209"/>
                  <a:pt x="5581416" y="787400"/>
                </a:cubicBezTo>
                <a:cubicBezTo>
                  <a:pt x="5415615" y="807022"/>
                  <a:pt x="5332711" y="757909"/>
                  <a:pt x="5190717" y="787400"/>
                </a:cubicBezTo>
                <a:cubicBezTo>
                  <a:pt x="5048723" y="816891"/>
                  <a:pt x="4801425" y="729400"/>
                  <a:pt x="4520947" y="787400"/>
                </a:cubicBezTo>
                <a:cubicBezTo>
                  <a:pt x="4240469" y="845400"/>
                  <a:pt x="4277290" y="735848"/>
                  <a:pt x="4074434" y="787400"/>
                </a:cubicBezTo>
                <a:cubicBezTo>
                  <a:pt x="3871578" y="838952"/>
                  <a:pt x="3652297" y="782358"/>
                  <a:pt x="3516292" y="787400"/>
                </a:cubicBezTo>
                <a:cubicBezTo>
                  <a:pt x="3380287" y="792442"/>
                  <a:pt x="3076879" y="738736"/>
                  <a:pt x="2846522" y="787400"/>
                </a:cubicBezTo>
                <a:cubicBezTo>
                  <a:pt x="2616165" y="836064"/>
                  <a:pt x="2532782" y="728649"/>
                  <a:pt x="2288381" y="787400"/>
                </a:cubicBezTo>
                <a:cubicBezTo>
                  <a:pt x="2043980" y="846151"/>
                  <a:pt x="2042836" y="740581"/>
                  <a:pt x="1897681" y="787400"/>
                </a:cubicBezTo>
                <a:cubicBezTo>
                  <a:pt x="1752526" y="834219"/>
                  <a:pt x="1576629" y="750498"/>
                  <a:pt x="1451168" y="787400"/>
                </a:cubicBezTo>
                <a:cubicBezTo>
                  <a:pt x="1325707" y="824302"/>
                  <a:pt x="1001577" y="768865"/>
                  <a:pt x="781398" y="787400"/>
                </a:cubicBezTo>
                <a:cubicBezTo>
                  <a:pt x="561219" y="805935"/>
                  <a:pt x="169909" y="756400"/>
                  <a:pt x="0" y="787400"/>
                </a:cubicBezTo>
                <a:cubicBezTo>
                  <a:pt x="-39428" y="673051"/>
                  <a:pt x="24952" y="575999"/>
                  <a:pt x="0" y="409448"/>
                </a:cubicBezTo>
                <a:cubicBezTo>
                  <a:pt x="-24952" y="242897"/>
                  <a:pt x="33016" y="176682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043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B7-1BCA-5F4E-97E7-5B0FC7A4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752600"/>
            <a:ext cx="8787601" cy="498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B8D60-1475-034E-81B5-45F87678F20B}"/>
              </a:ext>
            </a:extLst>
          </p:cNvPr>
          <p:cNvSpPr/>
          <p:nvPr/>
        </p:nvSpPr>
        <p:spPr>
          <a:xfrm>
            <a:off x="1092200" y="5422900"/>
            <a:ext cx="4127500" cy="863601"/>
          </a:xfrm>
          <a:custGeom>
            <a:avLst/>
            <a:gdLst>
              <a:gd name="connsiteX0" fmla="*/ 0 w 4127500"/>
              <a:gd name="connsiteY0" fmla="*/ 0 h 863601"/>
              <a:gd name="connsiteX1" fmla="*/ 548368 w 4127500"/>
              <a:gd name="connsiteY1" fmla="*/ 0 h 863601"/>
              <a:gd name="connsiteX2" fmla="*/ 1014186 w 4127500"/>
              <a:gd name="connsiteY2" fmla="*/ 0 h 863601"/>
              <a:gd name="connsiteX3" fmla="*/ 1686379 w 4127500"/>
              <a:gd name="connsiteY3" fmla="*/ 0 h 863601"/>
              <a:gd name="connsiteX4" fmla="*/ 2234746 w 4127500"/>
              <a:gd name="connsiteY4" fmla="*/ 0 h 863601"/>
              <a:gd name="connsiteX5" fmla="*/ 2783114 w 4127500"/>
              <a:gd name="connsiteY5" fmla="*/ 0 h 863601"/>
              <a:gd name="connsiteX6" fmla="*/ 3455307 w 4127500"/>
              <a:gd name="connsiteY6" fmla="*/ 0 h 863601"/>
              <a:gd name="connsiteX7" fmla="*/ 4127500 w 4127500"/>
              <a:gd name="connsiteY7" fmla="*/ 0 h 863601"/>
              <a:gd name="connsiteX8" fmla="*/ 4127500 w 4127500"/>
              <a:gd name="connsiteY8" fmla="*/ 449073 h 863601"/>
              <a:gd name="connsiteX9" fmla="*/ 4127500 w 4127500"/>
              <a:gd name="connsiteY9" fmla="*/ 863601 h 863601"/>
              <a:gd name="connsiteX10" fmla="*/ 3620407 w 4127500"/>
              <a:gd name="connsiteY10" fmla="*/ 863601 h 863601"/>
              <a:gd name="connsiteX11" fmla="*/ 3030764 w 4127500"/>
              <a:gd name="connsiteY11" fmla="*/ 863601 h 863601"/>
              <a:gd name="connsiteX12" fmla="*/ 2482396 w 4127500"/>
              <a:gd name="connsiteY12" fmla="*/ 863601 h 863601"/>
              <a:gd name="connsiteX13" fmla="*/ 1810204 w 4127500"/>
              <a:gd name="connsiteY13" fmla="*/ 863601 h 863601"/>
              <a:gd name="connsiteX14" fmla="*/ 1138011 w 4127500"/>
              <a:gd name="connsiteY14" fmla="*/ 863601 h 863601"/>
              <a:gd name="connsiteX15" fmla="*/ 630918 w 4127500"/>
              <a:gd name="connsiteY15" fmla="*/ 863601 h 863601"/>
              <a:gd name="connsiteX16" fmla="*/ 0 w 4127500"/>
              <a:gd name="connsiteY16" fmla="*/ 863601 h 863601"/>
              <a:gd name="connsiteX17" fmla="*/ 0 w 4127500"/>
              <a:gd name="connsiteY17" fmla="*/ 414528 h 863601"/>
              <a:gd name="connsiteX18" fmla="*/ 0 w 4127500"/>
              <a:gd name="connsiteY18" fmla="*/ 0 h 863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27500" h="863601" extrusionOk="0">
                <a:moveTo>
                  <a:pt x="0" y="0"/>
                </a:moveTo>
                <a:cubicBezTo>
                  <a:pt x="203861" y="-13505"/>
                  <a:pt x="321554" y="28315"/>
                  <a:pt x="548368" y="0"/>
                </a:cubicBezTo>
                <a:cubicBezTo>
                  <a:pt x="775182" y="-28315"/>
                  <a:pt x="893274" y="31507"/>
                  <a:pt x="1014186" y="0"/>
                </a:cubicBezTo>
                <a:cubicBezTo>
                  <a:pt x="1135098" y="-31507"/>
                  <a:pt x="1474632" y="9343"/>
                  <a:pt x="1686379" y="0"/>
                </a:cubicBezTo>
                <a:cubicBezTo>
                  <a:pt x="1898126" y="-9343"/>
                  <a:pt x="2119705" y="29559"/>
                  <a:pt x="2234746" y="0"/>
                </a:cubicBezTo>
                <a:cubicBezTo>
                  <a:pt x="2349787" y="-29559"/>
                  <a:pt x="2599679" y="20253"/>
                  <a:pt x="2783114" y="0"/>
                </a:cubicBezTo>
                <a:cubicBezTo>
                  <a:pt x="2966549" y="-20253"/>
                  <a:pt x="3123478" y="47125"/>
                  <a:pt x="3455307" y="0"/>
                </a:cubicBezTo>
                <a:cubicBezTo>
                  <a:pt x="3787136" y="-47125"/>
                  <a:pt x="3961633" y="63870"/>
                  <a:pt x="4127500" y="0"/>
                </a:cubicBezTo>
                <a:cubicBezTo>
                  <a:pt x="4140291" y="165013"/>
                  <a:pt x="4114364" y="291221"/>
                  <a:pt x="4127500" y="449073"/>
                </a:cubicBezTo>
                <a:cubicBezTo>
                  <a:pt x="4140636" y="606925"/>
                  <a:pt x="4126597" y="729762"/>
                  <a:pt x="4127500" y="863601"/>
                </a:cubicBezTo>
                <a:cubicBezTo>
                  <a:pt x="3948166" y="901559"/>
                  <a:pt x="3804784" y="815971"/>
                  <a:pt x="3620407" y="863601"/>
                </a:cubicBezTo>
                <a:cubicBezTo>
                  <a:pt x="3436030" y="911231"/>
                  <a:pt x="3228597" y="801887"/>
                  <a:pt x="3030764" y="863601"/>
                </a:cubicBezTo>
                <a:cubicBezTo>
                  <a:pt x="2832931" y="925315"/>
                  <a:pt x="2638286" y="822190"/>
                  <a:pt x="2482396" y="863601"/>
                </a:cubicBezTo>
                <a:cubicBezTo>
                  <a:pt x="2326506" y="905012"/>
                  <a:pt x="1960466" y="831056"/>
                  <a:pt x="1810204" y="863601"/>
                </a:cubicBezTo>
                <a:cubicBezTo>
                  <a:pt x="1659942" y="896146"/>
                  <a:pt x="1440860" y="805611"/>
                  <a:pt x="1138011" y="863601"/>
                </a:cubicBezTo>
                <a:cubicBezTo>
                  <a:pt x="835162" y="921591"/>
                  <a:pt x="859230" y="832151"/>
                  <a:pt x="630918" y="863601"/>
                </a:cubicBezTo>
                <a:cubicBezTo>
                  <a:pt x="402606" y="895051"/>
                  <a:pt x="211553" y="793689"/>
                  <a:pt x="0" y="863601"/>
                </a:cubicBezTo>
                <a:cubicBezTo>
                  <a:pt x="-36596" y="754398"/>
                  <a:pt x="4528" y="542141"/>
                  <a:pt x="0" y="414528"/>
                </a:cubicBezTo>
                <a:cubicBezTo>
                  <a:pt x="-4528" y="286915"/>
                  <a:pt x="21473" y="170086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60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2A5B7-1BCA-5F4E-97E7-5B0FC7A45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99" y="1752600"/>
            <a:ext cx="8787601" cy="49859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DB8D60-1475-034E-81B5-45F87678F20B}"/>
              </a:ext>
            </a:extLst>
          </p:cNvPr>
          <p:cNvSpPr/>
          <p:nvPr/>
        </p:nvSpPr>
        <p:spPr>
          <a:xfrm>
            <a:off x="1943900" y="5041901"/>
            <a:ext cx="1243800" cy="393700"/>
          </a:xfrm>
          <a:custGeom>
            <a:avLst/>
            <a:gdLst>
              <a:gd name="connsiteX0" fmla="*/ 0 w 1243800"/>
              <a:gd name="connsiteY0" fmla="*/ 0 h 393700"/>
              <a:gd name="connsiteX1" fmla="*/ 402162 w 1243800"/>
              <a:gd name="connsiteY1" fmla="*/ 0 h 393700"/>
              <a:gd name="connsiteX2" fmla="*/ 779448 w 1243800"/>
              <a:gd name="connsiteY2" fmla="*/ 0 h 393700"/>
              <a:gd name="connsiteX3" fmla="*/ 1243800 w 1243800"/>
              <a:gd name="connsiteY3" fmla="*/ 0 h 393700"/>
              <a:gd name="connsiteX4" fmla="*/ 1243800 w 1243800"/>
              <a:gd name="connsiteY4" fmla="*/ 393700 h 393700"/>
              <a:gd name="connsiteX5" fmla="*/ 854076 w 1243800"/>
              <a:gd name="connsiteY5" fmla="*/ 393700 h 393700"/>
              <a:gd name="connsiteX6" fmla="*/ 414600 w 1243800"/>
              <a:gd name="connsiteY6" fmla="*/ 393700 h 393700"/>
              <a:gd name="connsiteX7" fmla="*/ 0 w 1243800"/>
              <a:gd name="connsiteY7" fmla="*/ 393700 h 393700"/>
              <a:gd name="connsiteX8" fmla="*/ 0 w 1243800"/>
              <a:gd name="connsiteY8" fmla="*/ 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3800" h="393700" extrusionOk="0">
                <a:moveTo>
                  <a:pt x="0" y="0"/>
                </a:moveTo>
                <a:cubicBezTo>
                  <a:pt x="191564" y="-41352"/>
                  <a:pt x="274008" y="8593"/>
                  <a:pt x="402162" y="0"/>
                </a:cubicBezTo>
                <a:cubicBezTo>
                  <a:pt x="530316" y="-8593"/>
                  <a:pt x="644831" y="42271"/>
                  <a:pt x="779448" y="0"/>
                </a:cubicBezTo>
                <a:cubicBezTo>
                  <a:pt x="914065" y="-42271"/>
                  <a:pt x="1026103" y="27227"/>
                  <a:pt x="1243800" y="0"/>
                </a:cubicBezTo>
                <a:cubicBezTo>
                  <a:pt x="1278375" y="122536"/>
                  <a:pt x="1234316" y="229388"/>
                  <a:pt x="1243800" y="393700"/>
                </a:cubicBezTo>
                <a:cubicBezTo>
                  <a:pt x="1121186" y="414882"/>
                  <a:pt x="1008557" y="348064"/>
                  <a:pt x="854076" y="393700"/>
                </a:cubicBezTo>
                <a:cubicBezTo>
                  <a:pt x="699595" y="439336"/>
                  <a:pt x="606275" y="377112"/>
                  <a:pt x="414600" y="393700"/>
                </a:cubicBezTo>
                <a:cubicBezTo>
                  <a:pt x="222925" y="410288"/>
                  <a:pt x="118988" y="370613"/>
                  <a:pt x="0" y="393700"/>
                </a:cubicBezTo>
                <a:cubicBezTo>
                  <a:pt x="-24417" y="230417"/>
                  <a:pt x="9109" y="80192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17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2A1B3-B0E8-6141-919B-793E9BF4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7" y="1689100"/>
            <a:ext cx="8894223" cy="51013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3FF10-9AF2-3740-ACDF-F84A5D010D1C}"/>
              </a:ext>
            </a:extLst>
          </p:cNvPr>
          <p:cNvSpPr/>
          <p:nvPr/>
        </p:nvSpPr>
        <p:spPr>
          <a:xfrm>
            <a:off x="1333500" y="5067299"/>
            <a:ext cx="685800" cy="381001"/>
          </a:xfrm>
          <a:custGeom>
            <a:avLst/>
            <a:gdLst>
              <a:gd name="connsiteX0" fmla="*/ 0 w 685800"/>
              <a:gd name="connsiteY0" fmla="*/ 0 h 381001"/>
              <a:gd name="connsiteX1" fmla="*/ 336042 w 685800"/>
              <a:gd name="connsiteY1" fmla="*/ 0 h 381001"/>
              <a:gd name="connsiteX2" fmla="*/ 685800 w 685800"/>
              <a:gd name="connsiteY2" fmla="*/ 0 h 381001"/>
              <a:gd name="connsiteX3" fmla="*/ 685800 w 685800"/>
              <a:gd name="connsiteY3" fmla="*/ 381001 h 381001"/>
              <a:gd name="connsiteX4" fmla="*/ 342900 w 685800"/>
              <a:gd name="connsiteY4" fmla="*/ 381001 h 381001"/>
              <a:gd name="connsiteX5" fmla="*/ 0 w 685800"/>
              <a:gd name="connsiteY5" fmla="*/ 381001 h 381001"/>
              <a:gd name="connsiteX6" fmla="*/ 0 w 685800"/>
              <a:gd name="connsiteY6" fmla="*/ 0 h 381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" h="381001" extrusionOk="0">
                <a:moveTo>
                  <a:pt x="0" y="0"/>
                </a:moveTo>
                <a:cubicBezTo>
                  <a:pt x="146740" y="-11330"/>
                  <a:pt x="254126" y="17312"/>
                  <a:pt x="336042" y="0"/>
                </a:cubicBezTo>
                <a:cubicBezTo>
                  <a:pt x="417958" y="-17312"/>
                  <a:pt x="533622" y="37750"/>
                  <a:pt x="685800" y="0"/>
                </a:cubicBezTo>
                <a:cubicBezTo>
                  <a:pt x="718610" y="182892"/>
                  <a:pt x="660287" y="285425"/>
                  <a:pt x="685800" y="381001"/>
                </a:cubicBezTo>
                <a:cubicBezTo>
                  <a:pt x="568281" y="420285"/>
                  <a:pt x="460059" y="354734"/>
                  <a:pt x="342900" y="381001"/>
                </a:cubicBezTo>
                <a:cubicBezTo>
                  <a:pt x="225741" y="407268"/>
                  <a:pt x="119177" y="357810"/>
                  <a:pt x="0" y="381001"/>
                </a:cubicBezTo>
                <a:cubicBezTo>
                  <a:pt x="-17114" y="201302"/>
                  <a:pt x="16333" y="144268"/>
                  <a:pt x="0" y="0"/>
                </a:cubicBezTo>
                <a:close/>
              </a:path>
            </a:pathLst>
          </a:custGeom>
          <a:noFill/>
          <a:ln w="50800">
            <a:solidFill>
              <a:schemeClr val="accent2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416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82A1B3-B0E8-6141-919B-793E9BF48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7" y="1689100"/>
            <a:ext cx="8894223" cy="510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547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3"/>
            <a:ext cx="3787707" cy="14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41BC56-0912-B84B-9E95-68A980E84415}"/>
              </a:ext>
            </a:extLst>
          </p:cNvPr>
          <p:cNvSpPr/>
          <p:nvPr/>
        </p:nvSpPr>
        <p:spPr>
          <a:xfrm>
            <a:off x="2234397" y="2890391"/>
            <a:ext cx="77232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/>
              <a:t>Deal with the Adapter</a:t>
            </a:r>
          </a:p>
        </p:txBody>
      </p:sp>
    </p:spTree>
    <p:extLst>
      <p:ext uri="{BB962C8B-B14F-4D97-AF65-F5344CB8AC3E}">
        <p14:creationId xmlns:p14="http://schemas.microsoft.com/office/powerpoint/2010/main" val="6034219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3253A8-332E-9545-948A-409B5A8F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2368550"/>
            <a:ext cx="76581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7870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A675FC1-AC84-D947-AAEF-32D701C8DE58}"/>
              </a:ext>
            </a:extLst>
          </p:cNvPr>
          <p:cNvSpPr/>
          <p:nvPr/>
        </p:nvSpPr>
        <p:spPr>
          <a:xfrm>
            <a:off x="198977" y="223426"/>
            <a:ext cx="5165936" cy="658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RecyclerView</a:t>
            </a: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Adapter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106277-0C8D-8245-A291-3658B461DD9D}"/>
              </a:ext>
            </a:extLst>
          </p:cNvPr>
          <p:cNvSpPr/>
          <p:nvPr/>
        </p:nvSpPr>
        <p:spPr>
          <a:xfrm>
            <a:off x="8205316" y="119432"/>
            <a:ext cx="3986684" cy="1633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628650" algn="l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chemeClr val="tx1">
                    <a:alpha val="99000"/>
                  </a:schemeClr>
                </a:solidFill>
              </a:rPr>
              <a:t>Steps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class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The class needs to extend the Adapter</a:t>
            </a: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Create a new </a:t>
            </a:r>
            <a:r>
              <a:rPr lang="en-US" sz="2000" dirty="0" err="1">
                <a:solidFill>
                  <a:schemeClr val="tx1">
                    <a:alpha val="99000"/>
                  </a:schemeClr>
                </a:solidFill>
              </a:rPr>
              <a:t>ViewHolder</a:t>
            </a:r>
            <a:endParaRPr lang="en-US" sz="2000" dirty="0">
              <a:solidFill>
                <a:schemeClr val="tx1">
                  <a:alpha val="99000"/>
                </a:schemeClr>
              </a:solidFill>
            </a:endParaRPr>
          </a:p>
          <a:p>
            <a:pPr marL="1085850" indent="-457200" algn="l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alpha val="99000"/>
                  </a:schemeClr>
                </a:solidFill>
              </a:rPr>
              <a:t>Deal with the Adapter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FF7C3-0D9E-FD4A-B838-67FF9C2A5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2408"/>
            <a:ext cx="12192000" cy="30723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C7DCC8-D78B-3442-8F16-0C0CD2DEC672}"/>
              </a:ext>
            </a:extLst>
          </p:cNvPr>
          <p:cNvSpPr/>
          <p:nvPr/>
        </p:nvSpPr>
        <p:spPr>
          <a:xfrm>
            <a:off x="457200" y="3429000"/>
            <a:ext cx="8305800" cy="1676402"/>
          </a:xfrm>
          <a:prstGeom prst="rect">
            <a:avLst/>
          </a:prstGeom>
          <a:solidFill>
            <a:schemeClr val="bg1">
              <a:lumMod val="50000"/>
              <a:alpha val="9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90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2165</Words>
  <Application>Microsoft Macintosh PowerPoint</Application>
  <PresentationFormat>Widescreen</PresentationFormat>
  <Paragraphs>616</Paragraphs>
  <Slides>139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4</cp:revision>
  <dcterms:created xsi:type="dcterms:W3CDTF">2021-01-17T21:00:33Z</dcterms:created>
  <dcterms:modified xsi:type="dcterms:W3CDTF">2021-01-18T15:58:03Z</dcterms:modified>
</cp:coreProperties>
</file>